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9"/>
  </p:notesMasterIdLst>
  <p:sldIdLst>
    <p:sldId id="256" r:id="rId5"/>
    <p:sldId id="355" r:id="rId6"/>
    <p:sldId id="364" r:id="rId7"/>
    <p:sldId id="365" r:id="rId8"/>
    <p:sldId id="366" r:id="rId9"/>
    <p:sldId id="367" r:id="rId10"/>
    <p:sldId id="368" r:id="rId11"/>
    <p:sldId id="369" r:id="rId12"/>
    <p:sldId id="370" r:id="rId13"/>
    <p:sldId id="371" r:id="rId14"/>
    <p:sldId id="372" r:id="rId15"/>
    <p:sldId id="373" r:id="rId16"/>
    <p:sldId id="374" r:id="rId17"/>
    <p:sldId id="375" r:id="rId18"/>
    <p:sldId id="376" r:id="rId19"/>
    <p:sldId id="377" r:id="rId20"/>
    <p:sldId id="379" r:id="rId21"/>
    <p:sldId id="380" r:id="rId22"/>
    <p:sldId id="381" r:id="rId23"/>
    <p:sldId id="382" r:id="rId24"/>
    <p:sldId id="383" r:id="rId25"/>
    <p:sldId id="384" r:id="rId26"/>
    <p:sldId id="385" r:id="rId27"/>
    <p:sldId id="28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2D3ED4-458C-214C-8572-030881D83367}" v="1" dt="2021-10-28T10:26:25.7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71973"/>
  </p:normalViewPr>
  <p:slideViewPr>
    <p:cSldViewPr snapToGrid="0" snapToObjects="1">
      <p:cViewPr varScale="1">
        <p:scale>
          <a:sx n="49" d="100"/>
          <a:sy n="49" d="100"/>
        </p:scale>
        <p:origin x="33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rley Atkinson" userId="d45a2646-58d8-4bb7-8bff-96687757d9f3" providerId="ADAL" clId="{9E2D3ED4-458C-214C-8572-030881D83367}"/>
    <pc:docChg chg="custSel addSld delSld modSld sldOrd delMainMaster">
      <pc:chgData name="Shirley Atkinson" userId="d45a2646-58d8-4bb7-8bff-96687757d9f3" providerId="ADAL" clId="{9E2D3ED4-458C-214C-8572-030881D83367}" dt="2021-10-28T17:40:49.440" v="422" actId="14100"/>
      <pc:docMkLst>
        <pc:docMk/>
      </pc:docMkLst>
      <pc:sldChg chg="add">
        <pc:chgData name="Shirley Atkinson" userId="d45a2646-58d8-4bb7-8bff-96687757d9f3" providerId="ADAL" clId="{9E2D3ED4-458C-214C-8572-030881D83367}" dt="2021-10-28T10:26:25.701" v="0"/>
        <pc:sldMkLst>
          <pc:docMk/>
          <pc:sldMk cId="4166777318" sldId="323"/>
        </pc:sldMkLst>
      </pc:sldChg>
      <pc:sldChg chg="modSp mod">
        <pc:chgData name="Shirley Atkinson" userId="d45a2646-58d8-4bb7-8bff-96687757d9f3" providerId="ADAL" clId="{9E2D3ED4-458C-214C-8572-030881D83367}" dt="2021-10-28T15:00:44.983" v="232" actId="20577"/>
        <pc:sldMkLst>
          <pc:docMk/>
          <pc:sldMk cId="3358986285" sldId="373"/>
        </pc:sldMkLst>
        <pc:spChg chg="mod">
          <ac:chgData name="Shirley Atkinson" userId="d45a2646-58d8-4bb7-8bff-96687757d9f3" providerId="ADAL" clId="{9E2D3ED4-458C-214C-8572-030881D83367}" dt="2021-10-28T15:00:44.983" v="232" actId="20577"/>
          <ac:spMkLst>
            <pc:docMk/>
            <pc:sldMk cId="3358986285" sldId="373"/>
            <ac:spMk id="3" creationId="{047A1BF1-6258-E945-8129-567AF27E47C3}"/>
          </ac:spMkLst>
        </pc:spChg>
      </pc:sldChg>
      <pc:sldChg chg="modSp mod">
        <pc:chgData name="Shirley Atkinson" userId="d45a2646-58d8-4bb7-8bff-96687757d9f3" providerId="ADAL" clId="{9E2D3ED4-458C-214C-8572-030881D83367}" dt="2021-10-28T17:40:49.440" v="422" actId="14100"/>
        <pc:sldMkLst>
          <pc:docMk/>
          <pc:sldMk cId="4147583363" sldId="374"/>
        </pc:sldMkLst>
        <pc:spChg chg="mod">
          <ac:chgData name="Shirley Atkinson" userId="d45a2646-58d8-4bb7-8bff-96687757d9f3" providerId="ADAL" clId="{9E2D3ED4-458C-214C-8572-030881D83367}" dt="2021-10-28T17:40:49.440" v="422" actId="14100"/>
          <ac:spMkLst>
            <pc:docMk/>
            <pc:sldMk cId="4147583363" sldId="374"/>
            <ac:spMk id="3" creationId="{9F5B178B-A066-A946-B137-6217395E43FD}"/>
          </ac:spMkLst>
        </pc:spChg>
      </pc:sldChg>
      <pc:sldChg chg="ord">
        <pc:chgData name="Shirley Atkinson" userId="d45a2646-58d8-4bb7-8bff-96687757d9f3" providerId="ADAL" clId="{9E2D3ED4-458C-214C-8572-030881D83367}" dt="2021-10-28T15:11:50.254" v="233" actId="20578"/>
        <pc:sldMkLst>
          <pc:docMk/>
          <pc:sldMk cId="1164392154" sldId="375"/>
        </pc:sldMkLst>
      </pc:sldChg>
      <pc:sldChg chg="del">
        <pc:chgData name="Shirley Atkinson" userId="d45a2646-58d8-4bb7-8bff-96687757d9f3" providerId="ADAL" clId="{9E2D3ED4-458C-214C-8572-030881D83367}" dt="2021-10-28T16:27:11.694" v="282" actId="2696"/>
        <pc:sldMkLst>
          <pc:docMk/>
          <pc:sldMk cId="566292195" sldId="376"/>
        </pc:sldMkLst>
      </pc:sldChg>
      <pc:sldChg chg="addSp delSp modSp new mod setBg chgLayout">
        <pc:chgData name="Shirley Atkinson" userId="d45a2646-58d8-4bb7-8bff-96687757d9f3" providerId="ADAL" clId="{9E2D3ED4-458C-214C-8572-030881D83367}" dt="2021-10-28T11:39:12.275" v="184" actId="478"/>
        <pc:sldMkLst>
          <pc:docMk/>
          <pc:sldMk cId="3672694544" sldId="378"/>
        </pc:sldMkLst>
        <pc:spChg chg="del">
          <ac:chgData name="Shirley Atkinson" userId="d45a2646-58d8-4bb7-8bff-96687757d9f3" providerId="ADAL" clId="{9E2D3ED4-458C-214C-8572-030881D83367}" dt="2021-10-28T11:38:14.427" v="2" actId="700"/>
          <ac:spMkLst>
            <pc:docMk/>
            <pc:sldMk cId="3672694544" sldId="378"/>
            <ac:spMk id="2" creationId="{24C1775A-23C9-7543-9403-AEC1CE081214}"/>
          </ac:spMkLst>
        </pc:spChg>
        <pc:spChg chg="del">
          <ac:chgData name="Shirley Atkinson" userId="d45a2646-58d8-4bb7-8bff-96687757d9f3" providerId="ADAL" clId="{9E2D3ED4-458C-214C-8572-030881D83367}" dt="2021-10-28T11:38:14.427" v="2" actId="700"/>
          <ac:spMkLst>
            <pc:docMk/>
            <pc:sldMk cId="3672694544" sldId="378"/>
            <ac:spMk id="3" creationId="{D6FBF88D-2782-4140-99A3-821270439578}"/>
          </ac:spMkLst>
        </pc:spChg>
        <pc:spChg chg="add mod ord">
          <ac:chgData name="Shirley Atkinson" userId="d45a2646-58d8-4bb7-8bff-96687757d9f3" providerId="ADAL" clId="{9E2D3ED4-458C-214C-8572-030881D83367}" dt="2021-10-28T11:39:04.757" v="182" actId="26606"/>
          <ac:spMkLst>
            <pc:docMk/>
            <pc:sldMk cId="3672694544" sldId="378"/>
            <ac:spMk id="4" creationId="{2224E3DE-1FCD-7A43-AEEA-318A3E567A9E}"/>
          </ac:spMkLst>
        </pc:spChg>
        <pc:spChg chg="add del mod ord">
          <ac:chgData name="Shirley Atkinson" userId="d45a2646-58d8-4bb7-8bff-96687757d9f3" providerId="ADAL" clId="{9E2D3ED4-458C-214C-8572-030881D83367}" dt="2021-10-28T11:39:12.275" v="184" actId="478"/>
          <ac:spMkLst>
            <pc:docMk/>
            <pc:sldMk cId="3672694544" sldId="378"/>
            <ac:spMk id="5" creationId="{927897DF-35E5-4E4D-912E-039F39786D0F}"/>
          </ac:spMkLst>
        </pc:spChg>
        <pc:spChg chg="add">
          <ac:chgData name="Shirley Atkinson" userId="d45a2646-58d8-4bb7-8bff-96687757d9f3" providerId="ADAL" clId="{9E2D3ED4-458C-214C-8572-030881D83367}" dt="2021-10-28T11:39:04.757" v="182" actId="26606"/>
          <ac:spMkLst>
            <pc:docMk/>
            <pc:sldMk cId="3672694544" sldId="378"/>
            <ac:spMk id="11" creationId="{B819A166-7571-4003-A6B8-B62034C3ED30}"/>
          </ac:spMkLst>
        </pc:spChg>
        <pc:graphicFrameChg chg="add">
          <ac:chgData name="Shirley Atkinson" userId="d45a2646-58d8-4bb7-8bff-96687757d9f3" providerId="ADAL" clId="{9E2D3ED4-458C-214C-8572-030881D83367}" dt="2021-10-28T11:39:04.757" v="182" actId="26606"/>
          <ac:graphicFrameMkLst>
            <pc:docMk/>
            <pc:sldMk cId="3672694544" sldId="378"/>
            <ac:graphicFrameMk id="7" creationId="{9C7EE7A6-31FC-4700-A902-013D294DE242}"/>
          </ac:graphicFrameMkLst>
        </pc:graphicFrameChg>
      </pc:sldChg>
      <pc:sldMasterChg chg="del delSldLayout">
        <pc:chgData name="Shirley Atkinson" userId="d45a2646-58d8-4bb7-8bff-96687757d9f3" providerId="ADAL" clId="{9E2D3ED4-458C-214C-8572-030881D83367}" dt="2021-10-28T11:38:14.427" v="2" actId="700"/>
        <pc:sldMasterMkLst>
          <pc:docMk/>
          <pc:sldMasterMk cId="3763336533" sldId="2147483662"/>
        </pc:sldMasterMkLst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763336533" sldId="2147483662"/>
            <pc:sldLayoutMk cId="2209366166" sldId="2147483663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763336533" sldId="2147483662"/>
            <pc:sldLayoutMk cId="825433657" sldId="2147483664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763336533" sldId="2147483662"/>
            <pc:sldLayoutMk cId="1462991153" sldId="2147483665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763336533" sldId="2147483662"/>
            <pc:sldLayoutMk cId="3414671019" sldId="2147483666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763336533" sldId="2147483662"/>
            <pc:sldLayoutMk cId="345654547" sldId="2147483667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763336533" sldId="2147483662"/>
            <pc:sldLayoutMk cId="1904420729" sldId="2147483668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763336533" sldId="2147483662"/>
            <pc:sldLayoutMk cId="567386096" sldId="2147483669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763336533" sldId="2147483662"/>
            <pc:sldLayoutMk cId="3827997764" sldId="2147483670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763336533" sldId="2147483662"/>
            <pc:sldLayoutMk cId="1197304938" sldId="2147483671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763336533" sldId="2147483662"/>
            <pc:sldLayoutMk cId="3277056414" sldId="2147483672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763336533" sldId="2147483662"/>
            <pc:sldLayoutMk cId="3844141536" sldId="2147483673"/>
          </pc:sldLayoutMkLst>
        </pc:sldLayoutChg>
      </pc:sldMasterChg>
      <pc:sldMasterChg chg="del delSldLayout">
        <pc:chgData name="Shirley Atkinson" userId="d45a2646-58d8-4bb7-8bff-96687757d9f3" providerId="ADAL" clId="{9E2D3ED4-458C-214C-8572-030881D83367}" dt="2021-10-28T11:38:14.427" v="2" actId="700"/>
        <pc:sldMasterMkLst>
          <pc:docMk/>
          <pc:sldMasterMk cId="3052119875" sldId="2147483674"/>
        </pc:sldMasterMkLst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052119875" sldId="2147483674"/>
            <pc:sldLayoutMk cId="3642086271" sldId="2147483675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052119875" sldId="2147483674"/>
            <pc:sldLayoutMk cId="2678885095" sldId="2147483676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052119875" sldId="2147483674"/>
            <pc:sldLayoutMk cId="3598829832" sldId="2147483677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052119875" sldId="2147483674"/>
            <pc:sldLayoutMk cId="2405375180" sldId="2147483678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052119875" sldId="2147483674"/>
            <pc:sldLayoutMk cId="1898469265" sldId="2147483679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052119875" sldId="2147483674"/>
            <pc:sldLayoutMk cId="2828650390" sldId="2147483680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052119875" sldId="2147483674"/>
            <pc:sldLayoutMk cId="3132355940" sldId="2147483681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052119875" sldId="2147483674"/>
            <pc:sldLayoutMk cId="3876474028" sldId="2147483682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052119875" sldId="2147483674"/>
            <pc:sldLayoutMk cId="149343044" sldId="2147483683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052119875" sldId="2147483674"/>
            <pc:sldLayoutMk cId="2129746735" sldId="2147483684"/>
          </pc:sldLayoutMkLst>
        </pc:sldLayoutChg>
        <pc:sldLayoutChg chg="del">
          <pc:chgData name="Shirley Atkinson" userId="d45a2646-58d8-4bb7-8bff-96687757d9f3" providerId="ADAL" clId="{9E2D3ED4-458C-214C-8572-030881D83367}" dt="2021-10-28T11:38:14.427" v="2" actId="700"/>
          <pc:sldLayoutMkLst>
            <pc:docMk/>
            <pc:sldMasterMk cId="3052119875" sldId="2147483674"/>
            <pc:sldLayoutMk cId="1623596596" sldId="2147483685"/>
          </pc:sldLayoutMkLst>
        </pc:sldLayoutChg>
      </pc:sldMasterChg>
    </pc:docChg>
  </pc:docChgLst>
  <pc:docChgLst>
    <pc:chgData name="Shirley Atkinson" userId="d45a2646-58d8-4bb7-8bff-96687757d9f3" providerId="ADAL" clId="{DB389D78-D71C-2E4A-8224-697855C39E92}"/>
    <pc:docChg chg="undo custSel addSld delSld modSld sldOrd">
      <pc:chgData name="Shirley Atkinson" userId="d45a2646-58d8-4bb7-8bff-96687757d9f3" providerId="ADAL" clId="{DB389D78-D71C-2E4A-8224-697855C39E92}" dt="2021-10-24T14:43:45.597" v="2722" actId="20577"/>
      <pc:docMkLst>
        <pc:docMk/>
      </pc:docMkLst>
      <pc:sldChg chg="modSp">
        <pc:chgData name="Shirley Atkinson" userId="d45a2646-58d8-4bb7-8bff-96687757d9f3" providerId="ADAL" clId="{DB389D78-D71C-2E4A-8224-697855C39E92}" dt="2021-10-24T13:58:24.234" v="54" actId="20577"/>
        <pc:sldMkLst>
          <pc:docMk/>
          <pc:sldMk cId="1461858914" sldId="256"/>
        </pc:sldMkLst>
        <pc:spChg chg="mod">
          <ac:chgData name="Shirley Atkinson" userId="d45a2646-58d8-4bb7-8bff-96687757d9f3" providerId="ADAL" clId="{DB389D78-D71C-2E4A-8224-697855C39E92}" dt="2021-10-24T13:58:24.234" v="54" actId="20577"/>
          <ac:spMkLst>
            <pc:docMk/>
            <pc:sldMk cId="1461858914" sldId="256"/>
            <ac:spMk id="2" creationId="{00000000-0000-0000-0000-000000000000}"/>
          </ac:spMkLst>
        </pc:spChg>
      </pc:sldChg>
      <pc:sldChg chg="del">
        <pc:chgData name="Shirley Atkinson" userId="d45a2646-58d8-4bb7-8bff-96687757d9f3" providerId="ADAL" clId="{DB389D78-D71C-2E4A-8224-697855C39E92}" dt="2021-10-24T13:59:58.796" v="257" actId="2696"/>
        <pc:sldMkLst>
          <pc:docMk/>
          <pc:sldMk cId="697054118" sldId="258"/>
        </pc:sldMkLst>
      </pc:sldChg>
      <pc:sldChg chg="del">
        <pc:chgData name="Shirley Atkinson" userId="d45a2646-58d8-4bb7-8bff-96687757d9f3" providerId="ADAL" clId="{DB389D78-D71C-2E4A-8224-697855C39E92}" dt="2021-10-24T14:04:45.634" v="880" actId="2696"/>
        <pc:sldMkLst>
          <pc:docMk/>
          <pc:sldMk cId="2350286595" sldId="285"/>
        </pc:sldMkLst>
      </pc:sldChg>
      <pc:sldChg chg="del">
        <pc:chgData name="Shirley Atkinson" userId="d45a2646-58d8-4bb7-8bff-96687757d9f3" providerId="ADAL" clId="{DB389D78-D71C-2E4A-8224-697855C39E92}" dt="2021-10-24T14:04:50.490" v="883" actId="2696"/>
        <pc:sldMkLst>
          <pc:docMk/>
          <pc:sldMk cId="2158803378" sldId="286"/>
        </pc:sldMkLst>
      </pc:sldChg>
      <pc:sldChg chg="del">
        <pc:chgData name="Shirley Atkinson" userId="d45a2646-58d8-4bb7-8bff-96687757d9f3" providerId="ADAL" clId="{DB389D78-D71C-2E4A-8224-697855C39E92}" dt="2021-10-24T14:04:51.975" v="884" actId="2696"/>
        <pc:sldMkLst>
          <pc:docMk/>
          <pc:sldMk cId="2274700651" sldId="287"/>
        </pc:sldMkLst>
      </pc:sldChg>
      <pc:sldChg chg="del">
        <pc:chgData name="Shirley Atkinson" userId="d45a2646-58d8-4bb7-8bff-96687757d9f3" providerId="ADAL" clId="{DB389D78-D71C-2E4A-8224-697855C39E92}" dt="2021-10-24T14:04:54.694" v="885" actId="2696"/>
        <pc:sldMkLst>
          <pc:docMk/>
          <pc:sldMk cId="1908650622" sldId="288"/>
        </pc:sldMkLst>
      </pc:sldChg>
      <pc:sldChg chg="del">
        <pc:chgData name="Shirley Atkinson" userId="d45a2646-58d8-4bb7-8bff-96687757d9f3" providerId="ADAL" clId="{DB389D78-D71C-2E4A-8224-697855C39E92}" dt="2021-10-24T14:04:56.251" v="886" actId="2696"/>
        <pc:sldMkLst>
          <pc:docMk/>
          <pc:sldMk cId="4132198534" sldId="289"/>
        </pc:sldMkLst>
      </pc:sldChg>
      <pc:sldChg chg="del">
        <pc:chgData name="Shirley Atkinson" userId="d45a2646-58d8-4bb7-8bff-96687757d9f3" providerId="ADAL" clId="{DB389D78-D71C-2E4A-8224-697855C39E92}" dt="2021-10-24T14:04:57.945" v="887" actId="2696"/>
        <pc:sldMkLst>
          <pc:docMk/>
          <pc:sldMk cId="2501999449" sldId="292"/>
        </pc:sldMkLst>
      </pc:sldChg>
      <pc:sldChg chg="del">
        <pc:chgData name="Shirley Atkinson" userId="d45a2646-58d8-4bb7-8bff-96687757d9f3" providerId="ADAL" clId="{DB389D78-D71C-2E4A-8224-697855C39E92}" dt="2021-10-24T14:04:59.354" v="888" actId="2696"/>
        <pc:sldMkLst>
          <pc:docMk/>
          <pc:sldMk cId="3991929893" sldId="294"/>
        </pc:sldMkLst>
      </pc:sldChg>
      <pc:sldChg chg="del">
        <pc:chgData name="Shirley Atkinson" userId="d45a2646-58d8-4bb7-8bff-96687757d9f3" providerId="ADAL" clId="{DB389D78-D71C-2E4A-8224-697855C39E92}" dt="2021-10-24T14:05:00.717" v="889" actId="2696"/>
        <pc:sldMkLst>
          <pc:docMk/>
          <pc:sldMk cId="1580641819" sldId="295"/>
        </pc:sldMkLst>
      </pc:sldChg>
      <pc:sldChg chg="del">
        <pc:chgData name="Shirley Atkinson" userId="d45a2646-58d8-4bb7-8bff-96687757d9f3" providerId="ADAL" clId="{DB389D78-D71C-2E4A-8224-697855C39E92}" dt="2021-10-24T14:05:15.541" v="896" actId="2696"/>
        <pc:sldMkLst>
          <pc:docMk/>
          <pc:sldMk cId="229220002" sldId="296"/>
        </pc:sldMkLst>
      </pc:sldChg>
      <pc:sldChg chg="del">
        <pc:chgData name="Shirley Atkinson" userId="d45a2646-58d8-4bb7-8bff-96687757d9f3" providerId="ADAL" clId="{DB389D78-D71C-2E4A-8224-697855C39E92}" dt="2021-10-24T14:05:16.850" v="897" actId="2696"/>
        <pc:sldMkLst>
          <pc:docMk/>
          <pc:sldMk cId="640794114" sldId="297"/>
        </pc:sldMkLst>
      </pc:sldChg>
      <pc:sldChg chg="addSp delSp modSp mod setBg">
        <pc:chgData name="Shirley Atkinson" userId="d45a2646-58d8-4bb7-8bff-96687757d9f3" providerId="ADAL" clId="{DB389D78-D71C-2E4A-8224-697855C39E92}" dt="2021-10-24T14:05:51.114" v="901" actId="26606"/>
        <pc:sldMkLst>
          <pc:docMk/>
          <pc:sldMk cId="2816871822" sldId="298"/>
        </pc:sldMkLst>
        <pc:spChg chg="del">
          <ac:chgData name="Shirley Atkinson" userId="d45a2646-58d8-4bb7-8bff-96687757d9f3" providerId="ADAL" clId="{DB389D78-D71C-2E4A-8224-697855C39E92}" dt="2021-10-24T14:05:28.583" v="899" actId="478"/>
          <ac:spMkLst>
            <pc:docMk/>
            <pc:sldMk cId="2816871822" sldId="298"/>
            <ac:spMk id="2" creationId="{00000000-0000-0000-0000-000000000000}"/>
          </ac:spMkLst>
        </pc:spChg>
        <pc:spChg chg="del">
          <ac:chgData name="Shirley Atkinson" userId="d45a2646-58d8-4bb7-8bff-96687757d9f3" providerId="ADAL" clId="{DB389D78-D71C-2E4A-8224-697855C39E92}" dt="2021-10-24T14:05:24.219" v="898" actId="478"/>
          <ac:spMkLst>
            <pc:docMk/>
            <pc:sldMk cId="2816871822" sldId="298"/>
            <ac:spMk id="3" creationId="{00000000-0000-0000-0000-000000000000}"/>
          </ac:spMkLst>
        </pc:spChg>
        <pc:spChg chg="add del mod">
          <ac:chgData name="Shirley Atkinson" userId="d45a2646-58d8-4bb7-8bff-96687757d9f3" providerId="ADAL" clId="{DB389D78-D71C-2E4A-8224-697855C39E92}" dt="2021-10-24T14:05:40.842" v="900" actId="931"/>
          <ac:spMkLst>
            <pc:docMk/>
            <pc:sldMk cId="2816871822" sldId="298"/>
            <ac:spMk id="5" creationId="{457A9DBC-CC4F-C34F-9574-0F545CAD50FB}"/>
          </ac:spMkLst>
        </pc:spChg>
        <pc:spChg chg="add del mod">
          <ac:chgData name="Shirley Atkinson" userId="d45a2646-58d8-4bb7-8bff-96687757d9f3" providerId="ADAL" clId="{DB389D78-D71C-2E4A-8224-697855C39E92}" dt="2021-10-24T14:05:51.114" v="901" actId="26606"/>
          <ac:spMkLst>
            <pc:docMk/>
            <pc:sldMk cId="2816871822" sldId="298"/>
            <ac:spMk id="7" creationId="{3934E735-FD5C-BA4E-90E7-BAD75BF7C8D2}"/>
          </ac:spMkLst>
        </pc:spChg>
        <pc:picChg chg="add mod ord">
          <ac:chgData name="Shirley Atkinson" userId="d45a2646-58d8-4bb7-8bff-96687757d9f3" providerId="ADAL" clId="{DB389D78-D71C-2E4A-8224-697855C39E92}" dt="2021-10-24T14:05:51.114" v="901" actId="26606"/>
          <ac:picMkLst>
            <pc:docMk/>
            <pc:sldMk cId="2816871822" sldId="298"/>
            <ac:picMk id="8" creationId="{ECCEBBB4-04B5-FD4A-9B63-11E5641C1736}"/>
          </ac:picMkLst>
        </pc:picChg>
      </pc:sldChg>
      <pc:sldChg chg="del">
        <pc:chgData name="Shirley Atkinson" userId="d45a2646-58d8-4bb7-8bff-96687757d9f3" providerId="ADAL" clId="{DB389D78-D71C-2E4A-8224-697855C39E92}" dt="2021-10-24T14:05:08.630" v="891" actId="2696"/>
        <pc:sldMkLst>
          <pc:docMk/>
          <pc:sldMk cId="3721099475" sldId="302"/>
        </pc:sldMkLst>
      </pc:sldChg>
      <pc:sldChg chg="del">
        <pc:chgData name="Shirley Atkinson" userId="d45a2646-58d8-4bb7-8bff-96687757d9f3" providerId="ADAL" clId="{DB389D78-D71C-2E4A-8224-697855C39E92}" dt="2021-10-24T14:05:09.901" v="892" actId="2696"/>
        <pc:sldMkLst>
          <pc:docMk/>
          <pc:sldMk cId="1102210090" sldId="303"/>
        </pc:sldMkLst>
      </pc:sldChg>
      <pc:sldChg chg="del">
        <pc:chgData name="Shirley Atkinson" userId="d45a2646-58d8-4bb7-8bff-96687757d9f3" providerId="ADAL" clId="{DB389D78-D71C-2E4A-8224-697855C39E92}" dt="2021-10-24T14:05:11.262" v="893" actId="2696"/>
        <pc:sldMkLst>
          <pc:docMk/>
          <pc:sldMk cId="3942932036" sldId="304"/>
        </pc:sldMkLst>
      </pc:sldChg>
      <pc:sldChg chg="del">
        <pc:chgData name="Shirley Atkinson" userId="d45a2646-58d8-4bb7-8bff-96687757d9f3" providerId="ADAL" clId="{DB389D78-D71C-2E4A-8224-697855C39E92}" dt="2021-10-24T14:36:41.926" v="2016" actId="2696"/>
        <pc:sldMkLst>
          <pc:docMk/>
          <pc:sldMk cId="2335813929" sldId="311"/>
        </pc:sldMkLst>
      </pc:sldChg>
      <pc:sldChg chg="del">
        <pc:chgData name="Shirley Atkinson" userId="d45a2646-58d8-4bb7-8bff-96687757d9f3" providerId="ADAL" clId="{DB389D78-D71C-2E4A-8224-697855C39E92}" dt="2021-10-24T14:00:05.553" v="258" actId="2696"/>
        <pc:sldMkLst>
          <pc:docMk/>
          <pc:sldMk cId="52734084" sldId="315"/>
        </pc:sldMkLst>
      </pc:sldChg>
      <pc:sldChg chg="del">
        <pc:chgData name="Shirley Atkinson" userId="d45a2646-58d8-4bb7-8bff-96687757d9f3" providerId="ADAL" clId="{DB389D78-D71C-2E4A-8224-697855C39E92}" dt="2021-10-24T14:00:11.063" v="259" actId="2696"/>
        <pc:sldMkLst>
          <pc:docMk/>
          <pc:sldMk cId="3508214741" sldId="317"/>
        </pc:sldMkLst>
      </pc:sldChg>
      <pc:sldChg chg="del">
        <pc:chgData name="Shirley Atkinson" userId="d45a2646-58d8-4bb7-8bff-96687757d9f3" providerId="ADAL" clId="{DB389D78-D71C-2E4A-8224-697855C39E92}" dt="2021-10-24T14:04:32.844" v="872" actId="2696"/>
        <pc:sldMkLst>
          <pc:docMk/>
          <pc:sldMk cId="2241467497" sldId="324"/>
        </pc:sldMkLst>
      </pc:sldChg>
      <pc:sldChg chg="addSp modSp mod setBg">
        <pc:chgData name="Shirley Atkinson" userId="d45a2646-58d8-4bb7-8bff-96687757d9f3" providerId="ADAL" clId="{DB389D78-D71C-2E4A-8224-697855C39E92}" dt="2021-10-24T14:07:08.948" v="902" actId="26606"/>
        <pc:sldMkLst>
          <pc:docMk/>
          <pc:sldMk cId="2864694180" sldId="336"/>
        </pc:sldMkLst>
        <pc:spChg chg="mod">
          <ac:chgData name="Shirley Atkinson" userId="d45a2646-58d8-4bb7-8bff-96687757d9f3" providerId="ADAL" clId="{DB389D78-D71C-2E4A-8224-697855C39E92}" dt="2021-10-24T14:07:08.948" v="902" actId="26606"/>
          <ac:spMkLst>
            <pc:docMk/>
            <pc:sldMk cId="2864694180" sldId="336"/>
            <ac:spMk id="4" creationId="{ABCF7136-A51B-F24C-80EA-3D3D12A710B9}"/>
          </ac:spMkLst>
        </pc:spChg>
        <pc:spChg chg="mod">
          <ac:chgData name="Shirley Atkinson" userId="d45a2646-58d8-4bb7-8bff-96687757d9f3" providerId="ADAL" clId="{DB389D78-D71C-2E4A-8224-697855C39E92}" dt="2021-10-24T14:07:08.948" v="902" actId="26606"/>
          <ac:spMkLst>
            <pc:docMk/>
            <pc:sldMk cId="2864694180" sldId="336"/>
            <ac:spMk id="5" creationId="{293019CF-B9AB-AB44-9020-B01BC49E3C8D}"/>
          </ac:spMkLst>
        </pc:spChg>
        <pc:spChg chg="add">
          <ac:chgData name="Shirley Atkinson" userId="d45a2646-58d8-4bb7-8bff-96687757d9f3" providerId="ADAL" clId="{DB389D78-D71C-2E4A-8224-697855C39E92}" dt="2021-10-24T14:07:08.948" v="902" actId="26606"/>
          <ac:spMkLst>
            <pc:docMk/>
            <pc:sldMk cId="2864694180" sldId="336"/>
            <ac:spMk id="14" creationId="{74751229-0244-4FBB-BED1-407467F4C951}"/>
          </ac:spMkLst>
        </pc:spChg>
        <pc:picChg chg="add">
          <ac:chgData name="Shirley Atkinson" userId="d45a2646-58d8-4bb7-8bff-96687757d9f3" providerId="ADAL" clId="{DB389D78-D71C-2E4A-8224-697855C39E92}" dt="2021-10-24T14:07:08.948" v="902" actId="26606"/>
          <ac:picMkLst>
            <pc:docMk/>
            <pc:sldMk cId="2864694180" sldId="336"/>
            <ac:picMk id="9" creationId="{3AEEE5F9-707A-45C8-A9C6-7D0D9C2C1913}"/>
          </ac:picMkLst>
        </pc:picChg>
        <pc:picChg chg="add">
          <ac:chgData name="Shirley Atkinson" userId="d45a2646-58d8-4bb7-8bff-96687757d9f3" providerId="ADAL" clId="{DB389D78-D71C-2E4A-8224-697855C39E92}" dt="2021-10-24T14:07:08.948" v="902" actId="26606"/>
          <ac:picMkLst>
            <pc:docMk/>
            <pc:sldMk cId="2864694180" sldId="336"/>
            <ac:picMk id="11" creationId="{EF089010-EE1D-46EF-A738-93DDA72F38A3}"/>
          </ac:picMkLst>
        </pc:picChg>
      </pc:sldChg>
      <pc:sldChg chg="modSp">
        <pc:chgData name="Shirley Atkinson" userId="d45a2646-58d8-4bb7-8bff-96687757d9f3" providerId="ADAL" clId="{DB389D78-D71C-2E4A-8224-697855C39E92}" dt="2021-10-24T13:59:54.189" v="256" actId="1076"/>
        <pc:sldMkLst>
          <pc:docMk/>
          <pc:sldMk cId="492207553" sldId="355"/>
        </pc:sldMkLst>
        <pc:spChg chg="mod">
          <ac:chgData name="Shirley Atkinson" userId="d45a2646-58d8-4bb7-8bff-96687757d9f3" providerId="ADAL" clId="{DB389D78-D71C-2E4A-8224-697855C39E92}" dt="2021-10-24T13:59:54.189" v="256" actId="1076"/>
          <ac:spMkLst>
            <pc:docMk/>
            <pc:sldMk cId="492207553" sldId="355"/>
            <ac:spMk id="3" creationId="{C42E62CC-0DD4-BE41-BB9C-3A6466BED029}"/>
          </ac:spMkLst>
        </pc:spChg>
      </pc:sldChg>
      <pc:sldChg chg="del">
        <pc:chgData name="Shirley Atkinson" userId="d45a2646-58d8-4bb7-8bff-96687757d9f3" providerId="ADAL" clId="{DB389D78-D71C-2E4A-8224-697855C39E92}" dt="2021-10-24T14:04:37.212" v="875" actId="2696"/>
        <pc:sldMkLst>
          <pc:docMk/>
          <pc:sldMk cId="867715281" sldId="357"/>
        </pc:sldMkLst>
      </pc:sldChg>
      <pc:sldChg chg="del">
        <pc:chgData name="Shirley Atkinson" userId="d45a2646-58d8-4bb7-8bff-96687757d9f3" providerId="ADAL" clId="{DB389D78-D71C-2E4A-8224-697855C39E92}" dt="2021-10-24T14:04:44.155" v="879" actId="2696"/>
        <pc:sldMkLst>
          <pc:docMk/>
          <pc:sldMk cId="1975446229" sldId="359"/>
        </pc:sldMkLst>
      </pc:sldChg>
      <pc:sldChg chg="del">
        <pc:chgData name="Shirley Atkinson" userId="d45a2646-58d8-4bb7-8bff-96687757d9f3" providerId="ADAL" clId="{DB389D78-D71C-2E4A-8224-697855C39E92}" dt="2021-10-24T14:04:38.719" v="876" actId="2696"/>
        <pc:sldMkLst>
          <pc:docMk/>
          <pc:sldMk cId="1500563885" sldId="360"/>
        </pc:sldMkLst>
      </pc:sldChg>
      <pc:sldChg chg="del">
        <pc:chgData name="Shirley Atkinson" userId="d45a2646-58d8-4bb7-8bff-96687757d9f3" providerId="ADAL" clId="{DB389D78-D71C-2E4A-8224-697855C39E92}" dt="2021-10-24T14:05:12.701" v="894" actId="2696"/>
        <pc:sldMkLst>
          <pc:docMk/>
          <pc:sldMk cId="2587300256" sldId="361"/>
        </pc:sldMkLst>
      </pc:sldChg>
      <pc:sldChg chg="del">
        <pc:chgData name="Shirley Atkinson" userId="d45a2646-58d8-4bb7-8bff-96687757d9f3" providerId="ADAL" clId="{DB389D78-D71C-2E4A-8224-697855C39E92}" dt="2021-10-24T14:05:14.133" v="895" actId="2696"/>
        <pc:sldMkLst>
          <pc:docMk/>
          <pc:sldMk cId="1888468857" sldId="363"/>
        </pc:sldMkLst>
      </pc:sldChg>
      <pc:sldChg chg="modSp">
        <pc:chgData name="Shirley Atkinson" userId="d45a2646-58d8-4bb7-8bff-96687757d9f3" providerId="ADAL" clId="{DB389D78-D71C-2E4A-8224-697855C39E92}" dt="2021-10-24T14:04:18.348" v="867" actId="20577"/>
        <pc:sldMkLst>
          <pc:docMk/>
          <pc:sldMk cId="4045073880" sldId="364"/>
        </pc:sldMkLst>
        <pc:spChg chg="mod">
          <ac:chgData name="Shirley Atkinson" userId="d45a2646-58d8-4bb7-8bff-96687757d9f3" providerId="ADAL" clId="{DB389D78-D71C-2E4A-8224-697855C39E92}" dt="2021-10-24T14:00:31.311" v="287" actId="20577"/>
          <ac:spMkLst>
            <pc:docMk/>
            <pc:sldMk cId="4045073880" sldId="364"/>
            <ac:spMk id="2" creationId="{744225BE-697A-D145-86E2-10BD3FC97340}"/>
          </ac:spMkLst>
        </pc:spChg>
        <pc:spChg chg="mod">
          <ac:chgData name="Shirley Atkinson" userId="d45a2646-58d8-4bb7-8bff-96687757d9f3" providerId="ADAL" clId="{DB389D78-D71C-2E4A-8224-697855C39E92}" dt="2021-10-24T14:04:18.348" v="867" actId="20577"/>
          <ac:spMkLst>
            <pc:docMk/>
            <pc:sldMk cId="4045073880" sldId="364"/>
            <ac:spMk id="3" creationId="{E26B275D-0917-5F48-9D21-E8FBE16E48AB}"/>
          </ac:spMkLst>
        </pc:spChg>
      </pc:sldChg>
      <pc:sldChg chg="del">
        <pc:chgData name="Shirley Atkinson" userId="d45a2646-58d8-4bb7-8bff-96687757d9f3" providerId="ADAL" clId="{DB389D78-D71C-2E4A-8224-697855C39E92}" dt="2021-10-24T14:04:49.008" v="882" actId="2696"/>
        <pc:sldMkLst>
          <pc:docMk/>
          <pc:sldMk cId="2360951936" sldId="366"/>
        </pc:sldMkLst>
      </pc:sldChg>
      <pc:sldChg chg="addSp modSp new">
        <pc:chgData name="Shirley Atkinson" userId="d45a2646-58d8-4bb7-8bff-96687757d9f3" providerId="ADAL" clId="{DB389D78-D71C-2E4A-8224-697855C39E92}" dt="2021-10-24T14:28:25.507" v="1524" actId="1076"/>
        <pc:sldMkLst>
          <pc:docMk/>
          <pc:sldMk cId="2802592233" sldId="366"/>
        </pc:sldMkLst>
        <pc:spChg chg="mod">
          <ac:chgData name="Shirley Atkinson" userId="d45a2646-58d8-4bb7-8bff-96687757d9f3" providerId="ADAL" clId="{DB389D78-D71C-2E4A-8224-697855C39E92}" dt="2021-10-24T14:07:32.273" v="911" actId="20577"/>
          <ac:spMkLst>
            <pc:docMk/>
            <pc:sldMk cId="2802592233" sldId="366"/>
            <ac:spMk id="2" creationId="{ADDA0AD0-84D6-F94D-915E-408F45C1F13B}"/>
          </ac:spMkLst>
        </pc:spChg>
        <pc:spChg chg="mod">
          <ac:chgData name="Shirley Atkinson" userId="d45a2646-58d8-4bb7-8bff-96687757d9f3" providerId="ADAL" clId="{DB389D78-D71C-2E4A-8224-697855C39E92}" dt="2021-10-24T14:21:24.461" v="1171" actId="14100"/>
          <ac:spMkLst>
            <pc:docMk/>
            <pc:sldMk cId="2802592233" sldId="366"/>
            <ac:spMk id="3" creationId="{CE50A500-5172-0D41-A9D1-A70E4FD3ED8C}"/>
          </ac:spMkLst>
        </pc:spChg>
        <pc:picChg chg="add mod modCrop">
          <ac:chgData name="Shirley Atkinson" userId="d45a2646-58d8-4bb7-8bff-96687757d9f3" providerId="ADAL" clId="{DB389D78-D71C-2E4A-8224-697855C39E92}" dt="2021-10-24T14:28:25.507" v="1524" actId="1076"/>
          <ac:picMkLst>
            <pc:docMk/>
            <pc:sldMk cId="2802592233" sldId="366"/>
            <ac:picMk id="4" creationId="{FC2A7BEE-A951-E143-960B-8C0032F7AFB9}"/>
          </ac:picMkLst>
        </pc:picChg>
      </pc:sldChg>
      <pc:sldChg chg="del">
        <pc:chgData name="Shirley Atkinson" userId="d45a2646-58d8-4bb7-8bff-96687757d9f3" providerId="ADAL" clId="{DB389D78-D71C-2E4A-8224-697855C39E92}" dt="2021-10-24T14:04:42.587" v="878" actId="2696"/>
        <pc:sldMkLst>
          <pc:docMk/>
          <pc:sldMk cId="231173787" sldId="367"/>
        </pc:sldMkLst>
      </pc:sldChg>
      <pc:sldChg chg="modSp new">
        <pc:chgData name="Shirley Atkinson" userId="d45a2646-58d8-4bb7-8bff-96687757d9f3" providerId="ADAL" clId="{DB389D78-D71C-2E4A-8224-697855C39E92}" dt="2021-10-24T14:27:56.215" v="1523" actId="20577"/>
        <pc:sldMkLst>
          <pc:docMk/>
          <pc:sldMk cId="3332340762" sldId="367"/>
        </pc:sldMkLst>
        <pc:spChg chg="mod">
          <ac:chgData name="Shirley Atkinson" userId="d45a2646-58d8-4bb7-8bff-96687757d9f3" providerId="ADAL" clId="{DB389D78-D71C-2E4A-8224-697855C39E92}" dt="2021-10-24T14:22:21.731" v="1214" actId="20577"/>
          <ac:spMkLst>
            <pc:docMk/>
            <pc:sldMk cId="3332340762" sldId="367"/>
            <ac:spMk id="2" creationId="{A03BB035-45D5-8D4F-BB0C-A85D19450287}"/>
          </ac:spMkLst>
        </pc:spChg>
        <pc:spChg chg="mod">
          <ac:chgData name="Shirley Atkinson" userId="d45a2646-58d8-4bb7-8bff-96687757d9f3" providerId="ADAL" clId="{DB389D78-D71C-2E4A-8224-697855C39E92}" dt="2021-10-24T14:27:56.215" v="1523" actId="20577"/>
          <ac:spMkLst>
            <pc:docMk/>
            <pc:sldMk cId="3332340762" sldId="367"/>
            <ac:spMk id="3" creationId="{F1B3D292-7224-0F47-856C-FB24DF0FEE2F}"/>
          </ac:spMkLst>
        </pc:spChg>
      </pc:sldChg>
      <pc:sldChg chg="del">
        <pc:chgData name="Shirley Atkinson" userId="d45a2646-58d8-4bb7-8bff-96687757d9f3" providerId="ADAL" clId="{DB389D78-D71C-2E4A-8224-697855C39E92}" dt="2021-10-24T14:04:47.057" v="881" actId="2696"/>
        <pc:sldMkLst>
          <pc:docMk/>
          <pc:sldMk cId="854420100" sldId="368"/>
        </pc:sldMkLst>
      </pc:sldChg>
      <pc:sldChg chg="addSp modSp new mod setBg">
        <pc:chgData name="Shirley Atkinson" userId="d45a2646-58d8-4bb7-8bff-96687757d9f3" providerId="ADAL" clId="{DB389D78-D71C-2E4A-8224-697855C39E92}" dt="2021-10-24T14:29:18.502" v="1561" actId="26606"/>
        <pc:sldMkLst>
          <pc:docMk/>
          <pc:sldMk cId="3098474163" sldId="368"/>
        </pc:sldMkLst>
        <pc:spChg chg="mod">
          <ac:chgData name="Shirley Atkinson" userId="d45a2646-58d8-4bb7-8bff-96687757d9f3" providerId="ADAL" clId="{DB389D78-D71C-2E4A-8224-697855C39E92}" dt="2021-10-24T14:29:18.502" v="1561" actId="26606"/>
          <ac:spMkLst>
            <pc:docMk/>
            <pc:sldMk cId="3098474163" sldId="368"/>
            <ac:spMk id="2" creationId="{967AE386-49F5-AE40-B806-CFC1475C78CF}"/>
          </ac:spMkLst>
        </pc:spChg>
        <pc:spChg chg="mod">
          <ac:chgData name="Shirley Atkinson" userId="d45a2646-58d8-4bb7-8bff-96687757d9f3" providerId="ADAL" clId="{DB389D78-D71C-2E4A-8224-697855C39E92}" dt="2021-10-24T14:29:18.502" v="1561" actId="26606"/>
          <ac:spMkLst>
            <pc:docMk/>
            <pc:sldMk cId="3098474163" sldId="368"/>
            <ac:spMk id="3" creationId="{D5FB70A5-49D7-584A-81CF-E635597AFD19}"/>
          </ac:spMkLst>
        </pc:spChg>
        <pc:spChg chg="add">
          <ac:chgData name="Shirley Atkinson" userId="d45a2646-58d8-4bb7-8bff-96687757d9f3" providerId="ADAL" clId="{DB389D78-D71C-2E4A-8224-697855C39E92}" dt="2021-10-24T14:29:18.502" v="1561" actId="26606"/>
          <ac:spMkLst>
            <pc:docMk/>
            <pc:sldMk cId="3098474163" sldId="368"/>
            <ac:spMk id="10" creationId="{3C54F4CE-85F0-46ED-80DA-9518C9251AD1}"/>
          </ac:spMkLst>
        </pc:spChg>
        <pc:spChg chg="add">
          <ac:chgData name="Shirley Atkinson" userId="d45a2646-58d8-4bb7-8bff-96687757d9f3" providerId="ADAL" clId="{DB389D78-D71C-2E4A-8224-697855C39E92}" dt="2021-10-24T14:29:18.502" v="1561" actId="26606"/>
          <ac:spMkLst>
            <pc:docMk/>
            <pc:sldMk cId="3098474163" sldId="368"/>
            <ac:spMk id="12" creationId="{DADD1FCA-8ACB-4958-81DD-4CDD6D3E1921}"/>
          </ac:spMkLst>
        </pc:spChg>
        <pc:picChg chg="add mod">
          <ac:chgData name="Shirley Atkinson" userId="d45a2646-58d8-4bb7-8bff-96687757d9f3" providerId="ADAL" clId="{DB389D78-D71C-2E4A-8224-697855C39E92}" dt="2021-10-24T14:29:18.502" v="1561" actId="26606"/>
          <ac:picMkLst>
            <pc:docMk/>
            <pc:sldMk cId="3098474163" sldId="368"/>
            <ac:picMk id="5" creationId="{3646E742-8896-094E-83FB-E7AFCD046124}"/>
          </ac:picMkLst>
        </pc:picChg>
      </pc:sldChg>
      <pc:sldChg chg="addSp delSp modSp new mod setBg">
        <pc:chgData name="Shirley Atkinson" userId="d45a2646-58d8-4bb7-8bff-96687757d9f3" providerId="ADAL" clId="{DB389D78-D71C-2E4A-8224-697855C39E92}" dt="2021-10-24T14:31:09.759" v="1671" actId="20577"/>
        <pc:sldMkLst>
          <pc:docMk/>
          <pc:sldMk cId="2235996026" sldId="369"/>
        </pc:sldMkLst>
        <pc:spChg chg="mod">
          <ac:chgData name="Shirley Atkinson" userId="d45a2646-58d8-4bb7-8bff-96687757d9f3" providerId="ADAL" clId="{DB389D78-D71C-2E4A-8224-697855C39E92}" dt="2021-10-24T14:30:35.207" v="1654" actId="26606"/>
          <ac:spMkLst>
            <pc:docMk/>
            <pc:sldMk cId="2235996026" sldId="369"/>
            <ac:spMk id="2" creationId="{935EC805-0688-304E-A262-81662B7643A6}"/>
          </ac:spMkLst>
        </pc:spChg>
        <pc:spChg chg="mod">
          <ac:chgData name="Shirley Atkinson" userId="d45a2646-58d8-4bb7-8bff-96687757d9f3" providerId="ADAL" clId="{DB389D78-D71C-2E4A-8224-697855C39E92}" dt="2021-10-24T14:30:35.207" v="1654" actId="26606"/>
          <ac:spMkLst>
            <pc:docMk/>
            <pc:sldMk cId="2235996026" sldId="369"/>
            <ac:spMk id="3" creationId="{E06F6FE4-9F1D-704F-A593-499FFDE2592B}"/>
          </ac:spMkLst>
        </pc:spChg>
        <pc:spChg chg="add mod">
          <ac:chgData name="Shirley Atkinson" userId="d45a2646-58d8-4bb7-8bff-96687757d9f3" providerId="ADAL" clId="{DB389D78-D71C-2E4A-8224-697855C39E92}" dt="2021-10-24T14:31:09.759" v="1671" actId="20577"/>
          <ac:spMkLst>
            <pc:docMk/>
            <pc:sldMk cId="2235996026" sldId="369"/>
            <ac:spMk id="4" creationId="{E018528C-E2FF-1A43-966A-2438ADAF1C85}"/>
          </ac:spMkLst>
        </pc:spChg>
        <pc:spChg chg="add del">
          <ac:chgData name="Shirley Atkinson" userId="d45a2646-58d8-4bb7-8bff-96687757d9f3" providerId="ADAL" clId="{DB389D78-D71C-2E4A-8224-697855C39E92}" dt="2021-10-24T14:30:35.178" v="1653" actId="26606"/>
          <ac:spMkLst>
            <pc:docMk/>
            <pc:sldMk cId="2235996026" sldId="369"/>
            <ac:spMk id="10" creationId="{3C54F4CE-85F0-46ED-80DA-9518C9251AD1}"/>
          </ac:spMkLst>
        </pc:spChg>
        <pc:spChg chg="add del">
          <ac:chgData name="Shirley Atkinson" userId="d45a2646-58d8-4bb7-8bff-96687757d9f3" providerId="ADAL" clId="{DB389D78-D71C-2E4A-8224-697855C39E92}" dt="2021-10-24T14:30:35.178" v="1653" actId="26606"/>
          <ac:spMkLst>
            <pc:docMk/>
            <pc:sldMk cId="2235996026" sldId="369"/>
            <ac:spMk id="12" creationId="{DADD1FCA-8ACB-4958-81DD-4CDD6D3E1921}"/>
          </ac:spMkLst>
        </pc:spChg>
        <pc:spChg chg="add">
          <ac:chgData name="Shirley Atkinson" userId="d45a2646-58d8-4bb7-8bff-96687757d9f3" providerId="ADAL" clId="{DB389D78-D71C-2E4A-8224-697855C39E92}" dt="2021-10-24T14:30:35.207" v="1654" actId="26606"/>
          <ac:spMkLst>
            <pc:docMk/>
            <pc:sldMk cId="2235996026" sldId="369"/>
            <ac:spMk id="14" creationId="{74751229-0244-4FBB-BED1-407467F4C951}"/>
          </ac:spMkLst>
        </pc:spChg>
        <pc:picChg chg="add del">
          <ac:chgData name="Shirley Atkinson" userId="d45a2646-58d8-4bb7-8bff-96687757d9f3" providerId="ADAL" clId="{DB389D78-D71C-2E4A-8224-697855C39E92}" dt="2021-10-24T14:30:35.178" v="1653" actId="26606"/>
          <ac:picMkLst>
            <pc:docMk/>
            <pc:sldMk cId="2235996026" sldId="369"/>
            <ac:picMk id="7" creationId="{A9C029A9-C47F-4B22-B1F6-C5CCDFD5B428}"/>
          </ac:picMkLst>
        </pc:picChg>
        <pc:picChg chg="add">
          <ac:chgData name="Shirley Atkinson" userId="d45a2646-58d8-4bb7-8bff-96687757d9f3" providerId="ADAL" clId="{DB389D78-D71C-2E4A-8224-697855C39E92}" dt="2021-10-24T14:30:35.207" v="1654" actId="26606"/>
          <ac:picMkLst>
            <pc:docMk/>
            <pc:sldMk cId="2235996026" sldId="369"/>
            <ac:picMk id="9" creationId="{88D77E77-8A74-4A92-BA06-4AFEC0C9797F}"/>
          </ac:picMkLst>
        </pc:picChg>
        <pc:picChg chg="add">
          <ac:chgData name="Shirley Atkinson" userId="d45a2646-58d8-4bb7-8bff-96687757d9f3" providerId="ADAL" clId="{DB389D78-D71C-2E4A-8224-697855C39E92}" dt="2021-10-24T14:30:35.207" v="1654" actId="26606"/>
          <ac:picMkLst>
            <pc:docMk/>
            <pc:sldMk cId="2235996026" sldId="369"/>
            <ac:picMk id="15" creationId="{4473BEAF-4BE9-413A-8FD7-F2F62CD210DF}"/>
          </ac:picMkLst>
        </pc:picChg>
      </pc:sldChg>
      <pc:sldChg chg="del">
        <pc:chgData name="Shirley Atkinson" userId="d45a2646-58d8-4bb7-8bff-96687757d9f3" providerId="ADAL" clId="{DB389D78-D71C-2E4A-8224-697855C39E92}" dt="2021-10-24T14:05:05.166" v="890" actId="2696"/>
        <pc:sldMkLst>
          <pc:docMk/>
          <pc:sldMk cId="1245259742" sldId="370"/>
        </pc:sldMkLst>
      </pc:sldChg>
      <pc:sldChg chg="modSp new">
        <pc:chgData name="Shirley Atkinson" userId="d45a2646-58d8-4bb7-8bff-96687757d9f3" providerId="ADAL" clId="{DB389D78-D71C-2E4A-8224-697855C39E92}" dt="2021-10-24T14:32:05.530" v="1714" actId="20577"/>
        <pc:sldMkLst>
          <pc:docMk/>
          <pc:sldMk cId="1911649203" sldId="370"/>
        </pc:sldMkLst>
        <pc:spChg chg="mod">
          <ac:chgData name="Shirley Atkinson" userId="d45a2646-58d8-4bb7-8bff-96687757d9f3" providerId="ADAL" clId="{DB389D78-D71C-2E4A-8224-697855C39E92}" dt="2021-10-24T14:31:53.182" v="1681" actId="20577"/>
          <ac:spMkLst>
            <pc:docMk/>
            <pc:sldMk cId="1911649203" sldId="370"/>
            <ac:spMk id="2" creationId="{BB936517-0450-8446-8C39-A2DD9DC83471}"/>
          </ac:spMkLst>
        </pc:spChg>
        <pc:spChg chg="mod">
          <ac:chgData name="Shirley Atkinson" userId="d45a2646-58d8-4bb7-8bff-96687757d9f3" providerId="ADAL" clId="{DB389D78-D71C-2E4A-8224-697855C39E92}" dt="2021-10-24T14:32:05.530" v="1714" actId="20577"/>
          <ac:spMkLst>
            <pc:docMk/>
            <pc:sldMk cId="1911649203" sldId="370"/>
            <ac:spMk id="3" creationId="{743CAE32-9ED1-AA42-8BCF-5FE83A245C54}"/>
          </ac:spMkLst>
        </pc:spChg>
      </pc:sldChg>
      <pc:sldChg chg="modSp new">
        <pc:chgData name="Shirley Atkinson" userId="d45a2646-58d8-4bb7-8bff-96687757d9f3" providerId="ADAL" clId="{DB389D78-D71C-2E4A-8224-697855C39E92}" dt="2021-10-24T14:32:26.036" v="1739" actId="20577"/>
        <pc:sldMkLst>
          <pc:docMk/>
          <pc:sldMk cId="771833450" sldId="371"/>
        </pc:sldMkLst>
        <pc:spChg chg="mod">
          <ac:chgData name="Shirley Atkinson" userId="d45a2646-58d8-4bb7-8bff-96687757d9f3" providerId="ADAL" clId="{DB389D78-D71C-2E4A-8224-697855C39E92}" dt="2021-10-24T14:32:18.721" v="1725" actId="20577"/>
          <ac:spMkLst>
            <pc:docMk/>
            <pc:sldMk cId="771833450" sldId="371"/>
            <ac:spMk id="2" creationId="{FFF82CF2-26AC-9540-9505-9563636A2A38}"/>
          </ac:spMkLst>
        </pc:spChg>
        <pc:spChg chg="mod">
          <ac:chgData name="Shirley Atkinson" userId="d45a2646-58d8-4bb7-8bff-96687757d9f3" providerId="ADAL" clId="{DB389D78-D71C-2E4A-8224-697855C39E92}" dt="2021-10-24T14:32:26.036" v="1739" actId="20577"/>
          <ac:spMkLst>
            <pc:docMk/>
            <pc:sldMk cId="771833450" sldId="371"/>
            <ac:spMk id="3" creationId="{68E5D9FF-5DA8-3540-A896-A762D9D40E80}"/>
          </ac:spMkLst>
        </pc:spChg>
      </pc:sldChg>
      <pc:sldChg chg="del">
        <pc:chgData name="Shirley Atkinson" userId="d45a2646-58d8-4bb7-8bff-96687757d9f3" providerId="ADAL" clId="{DB389D78-D71C-2E4A-8224-697855C39E92}" dt="2021-10-24T14:00:14.216" v="260" actId="2696"/>
        <pc:sldMkLst>
          <pc:docMk/>
          <pc:sldMk cId="2879206896" sldId="371"/>
        </pc:sldMkLst>
      </pc:sldChg>
      <pc:sldChg chg="del">
        <pc:chgData name="Shirley Atkinson" userId="d45a2646-58d8-4bb7-8bff-96687757d9f3" providerId="ADAL" clId="{DB389D78-D71C-2E4A-8224-697855C39E92}" dt="2021-10-24T14:04:28.168" v="869" actId="2696"/>
        <pc:sldMkLst>
          <pc:docMk/>
          <pc:sldMk cId="1194421749" sldId="372"/>
        </pc:sldMkLst>
      </pc:sldChg>
      <pc:sldChg chg="modSp new">
        <pc:chgData name="Shirley Atkinson" userId="d45a2646-58d8-4bb7-8bff-96687757d9f3" providerId="ADAL" clId="{DB389D78-D71C-2E4A-8224-697855C39E92}" dt="2021-10-24T14:36:18.136" v="2015" actId="20577"/>
        <pc:sldMkLst>
          <pc:docMk/>
          <pc:sldMk cId="2246396055" sldId="372"/>
        </pc:sldMkLst>
        <pc:spChg chg="mod">
          <ac:chgData name="Shirley Atkinson" userId="d45a2646-58d8-4bb7-8bff-96687757d9f3" providerId="ADAL" clId="{DB389D78-D71C-2E4A-8224-697855C39E92}" dt="2021-10-24T14:32:44.233" v="1755" actId="20577"/>
          <ac:spMkLst>
            <pc:docMk/>
            <pc:sldMk cId="2246396055" sldId="372"/>
            <ac:spMk id="2" creationId="{6ADE6353-069B-F147-BBC7-0330240FEDE4}"/>
          </ac:spMkLst>
        </pc:spChg>
        <pc:spChg chg="mod">
          <ac:chgData name="Shirley Atkinson" userId="d45a2646-58d8-4bb7-8bff-96687757d9f3" providerId="ADAL" clId="{DB389D78-D71C-2E4A-8224-697855C39E92}" dt="2021-10-24T14:36:18.136" v="2015" actId="20577"/>
          <ac:spMkLst>
            <pc:docMk/>
            <pc:sldMk cId="2246396055" sldId="372"/>
            <ac:spMk id="3" creationId="{1375713C-1407-AA40-9E66-60959B872B46}"/>
          </ac:spMkLst>
        </pc:spChg>
      </pc:sldChg>
      <pc:sldChg chg="del">
        <pc:chgData name="Shirley Atkinson" userId="d45a2646-58d8-4bb7-8bff-96687757d9f3" providerId="ADAL" clId="{DB389D78-D71C-2E4A-8224-697855C39E92}" dt="2021-10-24T14:04:29.702" v="870" actId="2696"/>
        <pc:sldMkLst>
          <pc:docMk/>
          <pc:sldMk cId="1273634001" sldId="373"/>
        </pc:sldMkLst>
      </pc:sldChg>
      <pc:sldChg chg="modSp new mod modClrScheme chgLayout">
        <pc:chgData name="Shirley Atkinson" userId="d45a2646-58d8-4bb7-8bff-96687757d9f3" providerId="ADAL" clId="{DB389D78-D71C-2E4A-8224-697855C39E92}" dt="2021-10-24T14:37:48.701" v="2126" actId="20577"/>
        <pc:sldMkLst>
          <pc:docMk/>
          <pc:sldMk cId="3358986285" sldId="373"/>
        </pc:sldMkLst>
        <pc:spChg chg="mod ord">
          <ac:chgData name="Shirley Atkinson" userId="d45a2646-58d8-4bb7-8bff-96687757d9f3" providerId="ADAL" clId="{DB389D78-D71C-2E4A-8224-697855C39E92}" dt="2021-10-24T14:37:01.006" v="2037" actId="20577"/>
          <ac:spMkLst>
            <pc:docMk/>
            <pc:sldMk cId="3358986285" sldId="373"/>
            <ac:spMk id="2" creationId="{3F18326A-1C63-2742-8D46-F8489AF896A5}"/>
          </ac:spMkLst>
        </pc:spChg>
        <pc:spChg chg="mod ord">
          <ac:chgData name="Shirley Atkinson" userId="d45a2646-58d8-4bb7-8bff-96687757d9f3" providerId="ADAL" clId="{DB389D78-D71C-2E4A-8224-697855C39E92}" dt="2021-10-24T14:37:48.701" v="2126" actId="20577"/>
          <ac:spMkLst>
            <pc:docMk/>
            <pc:sldMk cId="3358986285" sldId="373"/>
            <ac:spMk id="3" creationId="{047A1BF1-6258-E945-8129-567AF27E47C3}"/>
          </ac:spMkLst>
        </pc:spChg>
      </pc:sldChg>
      <pc:sldChg chg="del">
        <pc:chgData name="Shirley Atkinson" userId="d45a2646-58d8-4bb7-8bff-96687757d9f3" providerId="ADAL" clId="{DB389D78-D71C-2E4A-8224-697855C39E92}" dt="2021-10-24T14:04:31.097" v="871" actId="2696"/>
        <pc:sldMkLst>
          <pc:docMk/>
          <pc:sldMk cId="2169165649" sldId="374"/>
        </pc:sldMkLst>
      </pc:sldChg>
      <pc:sldChg chg="modSp new">
        <pc:chgData name="Shirley Atkinson" userId="d45a2646-58d8-4bb7-8bff-96687757d9f3" providerId="ADAL" clId="{DB389D78-D71C-2E4A-8224-697855C39E92}" dt="2021-10-24T14:40:38.085" v="2480" actId="20577"/>
        <pc:sldMkLst>
          <pc:docMk/>
          <pc:sldMk cId="4147583363" sldId="374"/>
        </pc:sldMkLst>
        <pc:spChg chg="mod">
          <ac:chgData name="Shirley Atkinson" userId="d45a2646-58d8-4bb7-8bff-96687757d9f3" providerId="ADAL" clId="{DB389D78-D71C-2E4A-8224-697855C39E92}" dt="2021-10-24T14:38:10.773" v="2143" actId="20577"/>
          <ac:spMkLst>
            <pc:docMk/>
            <pc:sldMk cId="4147583363" sldId="374"/>
            <ac:spMk id="2" creationId="{B9F50064-D1B7-794D-A1EA-D62F8DEE5212}"/>
          </ac:spMkLst>
        </pc:spChg>
        <pc:spChg chg="mod">
          <ac:chgData name="Shirley Atkinson" userId="d45a2646-58d8-4bb7-8bff-96687757d9f3" providerId="ADAL" clId="{DB389D78-D71C-2E4A-8224-697855C39E92}" dt="2021-10-24T14:40:38.085" v="2480" actId="20577"/>
          <ac:spMkLst>
            <pc:docMk/>
            <pc:sldMk cId="4147583363" sldId="374"/>
            <ac:spMk id="3" creationId="{9F5B178B-A066-A946-B137-6217395E43FD}"/>
          </ac:spMkLst>
        </pc:spChg>
      </pc:sldChg>
      <pc:sldChg chg="modSp new">
        <pc:chgData name="Shirley Atkinson" userId="d45a2646-58d8-4bb7-8bff-96687757d9f3" providerId="ADAL" clId="{DB389D78-D71C-2E4A-8224-697855C39E92}" dt="2021-10-24T14:41:28.663" v="2643" actId="20577"/>
        <pc:sldMkLst>
          <pc:docMk/>
          <pc:sldMk cId="1164392154" sldId="375"/>
        </pc:sldMkLst>
        <pc:spChg chg="mod">
          <ac:chgData name="Shirley Atkinson" userId="d45a2646-58d8-4bb7-8bff-96687757d9f3" providerId="ADAL" clId="{DB389D78-D71C-2E4A-8224-697855C39E92}" dt="2021-10-24T14:40:51.805" v="2504" actId="20577"/>
          <ac:spMkLst>
            <pc:docMk/>
            <pc:sldMk cId="1164392154" sldId="375"/>
            <ac:spMk id="2" creationId="{49ED12BC-4766-4444-BCD5-63C33547A916}"/>
          </ac:spMkLst>
        </pc:spChg>
        <pc:spChg chg="mod">
          <ac:chgData name="Shirley Atkinson" userId="d45a2646-58d8-4bb7-8bff-96687757d9f3" providerId="ADAL" clId="{DB389D78-D71C-2E4A-8224-697855C39E92}" dt="2021-10-24T14:41:28.663" v="2643" actId="20577"/>
          <ac:spMkLst>
            <pc:docMk/>
            <pc:sldMk cId="1164392154" sldId="375"/>
            <ac:spMk id="3" creationId="{4424ABC5-F5C4-704D-8A3A-DB5E0DCF9A91}"/>
          </ac:spMkLst>
        </pc:spChg>
      </pc:sldChg>
      <pc:sldChg chg="del">
        <pc:chgData name="Shirley Atkinson" userId="d45a2646-58d8-4bb7-8bff-96687757d9f3" providerId="ADAL" clId="{DB389D78-D71C-2E4A-8224-697855C39E92}" dt="2021-10-24T14:04:34.244" v="873" actId="2696"/>
        <pc:sldMkLst>
          <pc:docMk/>
          <pc:sldMk cId="194766782" sldId="376"/>
        </pc:sldMkLst>
      </pc:sldChg>
      <pc:sldChg chg="add ord">
        <pc:chgData name="Shirley Atkinson" userId="d45a2646-58d8-4bb7-8bff-96687757d9f3" providerId="ADAL" clId="{DB389D78-D71C-2E4A-8224-697855C39E92}" dt="2021-10-24T14:42:18.699" v="2648" actId="1076"/>
        <pc:sldMkLst>
          <pc:docMk/>
          <pc:sldMk cId="566292195" sldId="376"/>
        </pc:sldMkLst>
      </pc:sldChg>
      <pc:sldChg chg="add del">
        <pc:chgData name="Shirley Atkinson" userId="d45a2646-58d8-4bb7-8bff-96687757d9f3" providerId="ADAL" clId="{DB389D78-D71C-2E4A-8224-697855C39E92}" dt="2021-10-24T14:41:56.605" v="2645" actId="2696"/>
        <pc:sldMkLst>
          <pc:docMk/>
          <pc:sldMk cId="3402724497" sldId="376"/>
        </pc:sldMkLst>
      </pc:sldChg>
      <pc:sldChg chg="modSp new mod modClrScheme chgLayout">
        <pc:chgData name="Shirley Atkinson" userId="d45a2646-58d8-4bb7-8bff-96687757d9f3" providerId="ADAL" clId="{DB389D78-D71C-2E4A-8224-697855C39E92}" dt="2021-10-24T14:43:45.597" v="2722" actId="20577"/>
        <pc:sldMkLst>
          <pc:docMk/>
          <pc:sldMk cId="3043266605" sldId="377"/>
        </pc:sldMkLst>
        <pc:spChg chg="mod ord">
          <ac:chgData name="Shirley Atkinson" userId="d45a2646-58d8-4bb7-8bff-96687757d9f3" providerId="ADAL" clId="{DB389D78-D71C-2E4A-8224-697855C39E92}" dt="2021-10-24T14:43:16.502" v="2662" actId="20577"/>
          <ac:spMkLst>
            <pc:docMk/>
            <pc:sldMk cId="3043266605" sldId="377"/>
            <ac:spMk id="2" creationId="{5B551553-0627-E740-B8C0-5F6CA9C337A2}"/>
          </ac:spMkLst>
        </pc:spChg>
        <pc:spChg chg="mod ord">
          <ac:chgData name="Shirley Atkinson" userId="d45a2646-58d8-4bb7-8bff-96687757d9f3" providerId="ADAL" clId="{DB389D78-D71C-2E4A-8224-697855C39E92}" dt="2021-10-24T14:43:45.597" v="2722" actId="20577"/>
          <ac:spMkLst>
            <pc:docMk/>
            <pc:sldMk cId="3043266605" sldId="377"/>
            <ac:spMk id="3" creationId="{4B460569-B493-3E4E-91FD-D6F8AA202BA8}"/>
          </ac:spMkLst>
        </pc:spChg>
      </pc:sldChg>
      <pc:sldChg chg="del">
        <pc:chgData name="Shirley Atkinson" userId="d45a2646-58d8-4bb7-8bff-96687757d9f3" providerId="ADAL" clId="{DB389D78-D71C-2E4A-8224-697855C39E92}" dt="2021-10-24T14:04:35.587" v="874" actId="2696"/>
        <pc:sldMkLst>
          <pc:docMk/>
          <pc:sldMk cId="3728637903" sldId="377"/>
        </pc:sldMkLst>
      </pc:sldChg>
      <pc:sldChg chg="del">
        <pc:chgData name="Shirley Atkinson" userId="d45a2646-58d8-4bb7-8bff-96687757d9f3" providerId="ADAL" clId="{DB389D78-D71C-2E4A-8224-697855C39E92}" dt="2021-10-24T14:04:40.611" v="877" actId="2696"/>
        <pc:sldMkLst>
          <pc:docMk/>
          <pc:sldMk cId="1001859983" sldId="380"/>
        </pc:sldMkLst>
      </pc:sldChg>
      <pc:sldChg chg="del">
        <pc:chgData name="Shirley Atkinson" userId="d45a2646-58d8-4bb7-8bff-96687757d9f3" providerId="ADAL" clId="{DB389D78-D71C-2E4A-8224-697855C39E92}" dt="2021-10-24T14:04:24.565" v="868" actId="2696"/>
        <pc:sldMkLst>
          <pc:docMk/>
          <pc:sldMk cId="3051637842" sldId="381"/>
        </pc:sldMkLst>
      </pc:sldChg>
    </pc:docChg>
  </pc:docChgLst>
</pc:chgInfo>
</file>

<file path=ppt/media/hdphoto1.wdp>
</file>

<file path=ppt/media/image1.png>
</file>

<file path=ppt/media/image11.png>
</file>

<file path=ppt/media/image12.png>
</file>

<file path=ppt/media/image13.png>
</file>

<file path=ppt/media/image14.png>
</file>

<file path=ppt/media/image16.jp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B21FA1-2AC1-9847-846C-5DA8D4E0BC5E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424E20-1573-2443-BA4F-3E0C57E9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00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55903" y="6356350"/>
            <a:ext cx="2215311" cy="365125"/>
          </a:xfrm>
        </p:spPr>
        <p:txBody>
          <a:bodyPr/>
          <a:lstStyle/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08926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6027" y="6356350"/>
            <a:ext cx="1438619" cy="365125"/>
          </a:xfrm>
        </p:spPr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26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52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458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261938" y="196453"/>
            <a:ext cx="11668125" cy="6482953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35719" tIns="35719" rIns="35719" bIns="35719" anchor="ctr"/>
          <a:lstStyle/>
          <a:p>
            <a:pPr lvl="0"/>
            <a:endParaRPr sz="1266"/>
          </a:p>
        </p:txBody>
      </p:sp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xfrm>
            <a:off x="976313" y="187523"/>
            <a:ext cx="10239375" cy="17145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5062" cap="none">
                <a:solidFill>
                  <a:srgbClr val="558AAB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62">
                <a:solidFill>
                  <a:srgbClr val="558AAB"/>
                </a:solidFill>
              </a:rPr>
              <a:t>Title Text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xfrm>
            <a:off x="976313" y="1946672"/>
            <a:ext cx="10239375" cy="401835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12528" indent="-312528">
              <a:spcBef>
                <a:spcPts val="2250"/>
              </a:spcBef>
              <a:buSzPct val="40000"/>
              <a:buBlip>
                <a:blip r:embed="rId3"/>
              </a:buBlip>
              <a:defRPr sz="2531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25056" indent="-312528">
              <a:spcBef>
                <a:spcPts val="2250"/>
              </a:spcBef>
              <a:buSzPct val="40000"/>
              <a:buBlip>
                <a:blip r:embed="rId3"/>
              </a:buBlip>
              <a:defRPr sz="2531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37584" indent="-312528">
              <a:spcBef>
                <a:spcPts val="2250"/>
              </a:spcBef>
              <a:buSzPct val="40000"/>
              <a:buBlip>
                <a:blip r:embed="rId3"/>
              </a:buBlip>
              <a:defRPr sz="2531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250112" indent="-312528">
              <a:spcBef>
                <a:spcPts val="2250"/>
              </a:spcBef>
              <a:buSzPct val="40000"/>
              <a:buBlip>
                <a:blip r:embed="rId3"/>
              </a:buBlip>
              <a:defRPr sz="2531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562640" indent="-312528">
              <a:spcBef>
                <a:spcPts val="2250"/>
              </a:spcBef>
              <a:buSzPct val="40000"/>
              <a:buBlip>
                <a:blip r:embed="rId3"/>
              </a:buBlip>
              <a:defRPr sz="2531" cap="none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73737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73737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73737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73737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531">
                <a:solidFill>
                  <a:srgbClr val="737373"/>
                </a:solidFill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143062433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284" y="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912284" y="1700213"/>
            <a:ext cx="10363200" cy="4419600"/>
          </a:xfrm>
        </p:spPr>
        <p:txBody>
          <a:bodyPr/>
          <a:lstStyle/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176184" y="6165850"/>
            <a:ext cx="3860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SPM (5e) risk management© The McGraw-Hill Companies, 2009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10059248" y="6092825"/>
            <a:ext cx="180338" cy="151484"/>
          </a:xfrm>
        </p:spPr>
        <p:txBody>
          <a:bodyPr/>
          <a:lstStyle>
            <a:lvl1pPr>
              <a:defRPr/>
            </a:lvl1pPr>
          </a:lstStyle>
          <a:p>
            <a:fld id="{E04FD68E-0016-4535-AA93-2BAFDDB888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0147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95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4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0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21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32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81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3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21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39798" y="6356349"/>
            <a:ext cx="18321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AE020-8C9E-9840-BD0E-4531656E4B0F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74176" y="635753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87210" y="6356350"/>
            <a:ext cx="7665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66" y="5836197"/>
            <a:ext cx="2834667" cy="57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11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1625" y="479426"/>
            <a:ext cx="8979877" cy="2387600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 smtClean="0">
                <a:cs typeface="Calibri Light"/>
              </a:rPr>
              <a:t>COMP200</a:t>
            </a:r>
            <a:r>
              <a:rPr lang="en-GB" sz="5400" b="1" dirty="0" smtClean="0">
                <a:cs typeface="Calibri Light"/>
              </a:rPr>
              <a:t>1</a:t>
            </a:r>
            <a:r>
              <a:rPr lang="en-US" sz="5400" dirty="0">
                <a:cs typeface="Calibri Light"/>
              </a:rPr>
              <a:t/>
            </a:r>
            <a:br>
              <a:rPr lang="en-US" sz="5400" dirty="0">
                <a:cs typeface="Calibri Light"/>
              </a:rPr>
            </a:br>
            <a:r>
              <a:rPr lang="en-US" sz="5400" dirty="0">
                <a:cs typeface="Calibri Light"/>
              </a:rPr>
              <a:t>Non-relational databases</a:t>
            </a:r>
            <a:r>
              <a:rPr lang="en-GB" sz="5400" dirty="0" smtClean="0">
                <a:cs typeface="Calibri Light"/>
              </a:rPr>
              <a:t> 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25" y="2981840"/>
            <a:ext cx="7337913" cy="2504560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Martin Read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858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3842"/>
            <a:ext cx="10515600" cy="957836"/>
          </a:xfrm>
        </p:spPr>
        <p:txBody>
          <a:bodyPr>
            <a:normAutofit/>
          </a:bodyPr>
          <a:lstStyle/>
          <a:p>
            <a:r>
              <a:rPr lang="en-GB" sz="4000" b="1" dirty="0" smtClean="0"/>
              <a:t>Google </a:t>
            </a:r>
            <a:r>
              <a:rPr lang="en-GB" sz="4000" b="1" dirty="0"/>
              <a:t>whitepapers</a:t>
            </a:r>
            <a:endParaRPr lang="en-GB" sz="40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28017" y="1105777"/>
            <a:ext cx="10925783" cy="55479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 smtClean="0"/>
              <a:t>The </a:t>
            </a:r>
            <a:r>
              <a:rPr lang="en-GB" sz="3200" dirty="0"/>
              <a:t>origins of non-relational databases can be traced back to 3 Google whitepapers</a:t>
            </a:r>
            <a:r>
              <a:rPr lang="en-GB" sz="3200" dirty="0" smtClean="0"/>
              <a:t>:</a:t>
            </a:r>
            <a:endParaRPr lang="en-GB" sz="3200" dirty="0"/>
          </a:p>
          <a:p>
            <a:r>
              <a:rPr lang="en-GB" dirty="0"/>
              <a:t>Sanjay </a:t>
            </a:r>
            <a:r>
              <a:rPr lang="en-GB" dirty="0" err="1"/>
              <a:t>Ghemawat</a:t>
            </a:r>
            <a:r>
              <a:rPr lang="en-GB" dirty="0"/>
              <a:t>, Howard </a:t>
            </a:r>
            <a:r>
              <a:rPr lang="en-GB" dirty="0" err="1"/>
              <a:t>Gobioff</a:t>
            </a:r>
            <a:r>
              <a:rPr lang="en-GB" dirty="0"/>
              <a:t>, and Shun-</a:t>
            </a:r>
            <a:r>
              <a:rPr lang="en-GB" dirty="0" err="1"/>
              <a:t>TakLeung</a:t>
            </a:r>
            <a:r>
              <a:rPr lang="en-GB" dirty="0"/>
              <a:t>. 2003. </a:t>
            </a:r>
            <a:r>
              <a:rPr lang="en-GB" b="1" dirty="0"/>
              <a:t>The Google file system</a:t>
            </a:r>
            <a:r>
              <a:rPr lang="en-GB" dirty="0"/>
              <a:t>. </a:t>
            </a:r>
            <a:r>
              <a:rPr lang="en-GB" dirty="0" smtClean="0"/>
              <a:t>In Proceedings </a:t>
            </a:r>
            <a:r>
              <a:rPr lang="en-GB" dirty="0"/>
              <a:t>of the 19th ACM symposium on Operating systems principles(SOSP '03). ACM, New York, NY, 29-43</a:t>
            </a:r>
            <a:r>
              <a:rPr lang="en-GB" dirty="0" smtClean="0"/>
              <a:t>.</a:t>
            </a:r>
            <a:endParaRPr lang="en-GB" dirty="0"/>
          </a:p>
          <a:p>
            <a:r>
              <a:rPr lang="en-GB" dirty="0"/>
              <a:t>Jeffrey Dean and Sanjay </a:t>
            </a:r>
            <a:r>
              <a:rPr lang="en-GB" dirty="0" err="1"/>
              <a:t>Ghemawat</a:t>
            </a:r>
            <a:r>
              <a:rPr lang="en-GB" dirty="0"/>
              <a:t>. 2010. </a:t>
            </a:r>
            <a:r>
              <a:rPr lang="en-GB" b="1" dirty="0" err="1"/>
              <a:t>MapReduce</a:t>
            </a:r>
            <a:r>
              <a:rPr lang="en-GB" b="1" dirty="0"/>
              <a:t>: A flexible data processing </a:t>
            </a:r>
            <a:r>
              <a:rPr lang="en-GB" b="1" dirty="0" err="1"/>
              <a:t>tool</a:t>
            </a:r>
            <a:r>
              <a:rPr lang="en-GB" dirty="0" err="1"/>
              <a:t>.Commun</a:t>
            </a:r>
            <a:r>
              <a:rPr lang="en-GB" dirty="0"/>
              <a:t>. ACM53, 72-77</a:t>
            </a:r>
            <a:r>
              <a:rPr lang="en-GB" dirty="0" smtClean="0"/>
              <a:t>.</a:t>
            </a:r>
            <a:endParaRPr lang="en-GB" dirty="0"/>
          </a:p>
          <a:p>
            <a:r>
              <a:rPr lang="en-GB" dirty="0" smtClean="0"/>
              <a:t>Fay </a:t>
            </a:r>
            <a:r>
              <a:rPr lang="en-GB" dirty="0"/>
              <a:t>Chang, </a:t>
            </a:r>
            <a:r>
              <a:rPr lang="en-GB" i="1" dirty="0" smtClean="0"/>
              <a:t>et al</a:t>
            </a:r>
            <a:r>
              <a:rPr lang="en-GB" dirty="0" smtClean="0"/>
              <a:t>. </a:t>
            </a:r>
            <a:r>
              <a:rPr lang="en-GB" dirty="0"/>
              <a:t>2008. </a:t>
            </a:r>
            <a:r>
              <a:rPr lang="en-GB" b="1" dirty="0" err="1"/>
              <a:t>Bigtable</a:t>
            </a:r>
            <a:r>
              <a:rPr lang="en-GB" b="1" dirty="0"/>
              <a:t>: A Distributed Storage System for Structured Data</a:t>
            </a:r>
            <a:r>
              <a:rPr lang="en-GB" dirty="0"/>
              <a:t>. ACM Trans. </a:t>
            </a:r>
            <a:r>
              <a:rPr lang="en-GB" dirty="0" err="1"/>
              <a:t>Comput</a:t>
            </a:r>
            <a:r>
              <a:rPr lang="en-GB" dirty="0"/>
              <a:t>. Syst.26, </a:t>
            </a:r>
            <a:r>
              <a:rPr lang="en-GB" dirty="0" smtClean="0"/>
              <a:t>2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0165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3298"/>
            <a:ext cx="10515600" cy="1035655"/>
          </a:xfrm>
        </p:spPr>
        <p:txBody>
          <a:bodyPr>
            <a:normAutofit/>
          </a:bodyPr>
          <a:lstStyle/>
          <a:p>
            <a:r>
              <a:rPr lang="en-GB" sz="4000" dirty="0" smtClean="0"/>
              <a:t>Big </a:t>
            </a:r>
            <a:r>
              <a:rPr lang="en-GB" sz="4000" dirty="0"/>
              <a:t>Data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44691"/>
            <a:ext cx="10515600" cy="4351338"/>
          </a:xfrm>
        </p:spPr>
        <p:txBody>
          <a:bodyPr/>
          <a:lstStyle/>
          <a:p>
            <a:r>
              <a:rPr lang="en-GB" dirty="0"/>
              <a:t>Big data is often described using the three Vs: </a:t>
            </a:r>
            <a:r>
              <a:rPr lang="en-GB" b="1" dirty="0"/>
              <a:t>volume</a:t>
            </a:r>
            <a:r>
              <a:rPr lang="en-GB" dirty="0"/>
              <a:t>, </a:t>
            </a:r>
            <a:r>
              <a:rPr lang="en-GB" b="1" dirty="0" smtClean="0"/>
              <a:t>velocity </a:t>
            </a:r>
            <a:r>
              <a:rPr lang="en-GB" dirty="0" smtClean="0"/>
              <a:t>and </a:t>
            </a:r>
            <a:r>
              <a:rPr lang="en-GB" b="1" dirty="0" smtClean="0"/>
              <a:t>variety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1726" t="40093" r="20443" b="7514"/>
          <a:stretch/>
        </p:blipFill>
        <p:spPr>
          <a:xfrm>
            <a:off x="5019471" y="1821341"/>
            <a:ext cx="6031150" cy="469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248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2206"/>
            <a:ext cx="10515600" cy="996747"/>
          </a:xfrm>
        </p:spPr>
        <p:txBody>
          <a:bodyPr/>
          <a:lstStyle/>
          <a:p>
            <a:r>
              <a:rPr lang="en-GB" sz="4000" dirty="0" smtClean="0"/>
              <a:t>Four </a:t>
            </a:r>
            <a:r>
              <a:rPr lang="en-GB" sz="4000" dirty="0"/>
              <a:t>Vs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41968"/>
            <a:ext cx="10515600" cy="4351338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3200" dirty="0" smtClean="0"/>
              <a:t>Sometimes </a:t>
            </a:r>
            <a:r>
              <a:rPr lang="en-GB" sz="3200" dirty="0"/>
              <a:t>big data is described using four Vs: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GB" sz="3200" dirty="0"/>
              <a:t>Volume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GB" sz="3200" dirty="0"/>
              <a:t>Velocity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GB" sz="3200" dirty="0"/>
              <a:t>Variety 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GB" sz="3200" b="1" dirty="0" smtClean="0"/>
              <a:t>Veracity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823704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2206"/>
            <a:ext cx="10515600" cy="957837"/>
          </a:xfrm>
        </p:spPr>
        <p:txBody>
          <a:bodyPr/>
          <a:lstStyle/>
          <a:p>
            <a:r>
              <a:rPr lang="en-GB" sz="4000" dirty="0" smtClean="0"/>
              <a:t>Veracity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44691"/>
            <a:ext cx="10515600" cy="5411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 smtClean="0"/>
              <a:t>Refers </a:t>
            </a:r>
            <a:r>
              <a:rPr lang="en-GB" sz="3200" dirty="0"/>
              <a:t>to the messiness or trustworthiness of the </a:t>
            </a:r>
            <a:r>
              <a:rPr lang="en-GB" sz="3200" dirty="0" smtClean="0"/>
              <a:t>data</a:t>
            </a:r>
          </a:p>
          <a:p>
            <a:r>
              <a:rPr lang="en-GB" sz="3200" b="1" dirty="0" smtClean="0"/>
              <a:t>With </a:t>
            </a:r>
            <a:r>
              <a:rPr lang="en-GB" sz="3200" b="1" dirty="0"/>
              <a:t>many forms of big data, quality and accuracy are less </a:t>
            </a:r>
            <a:r>
              <a:rPr lang="en-GB" sz="3200" b="1" dirty="0" smtClean="0"/>
              <a:t>controllable</a:t>
            </a:r>
          </a:p>
          <a:p>
            <a:r>
              <a:rPr lang="en-GB" sz="3200" dirty="0" smtClean="0"/>
              <a:t>Estimated </a:t>
            </a:r>
            <a:r>
              <a:rPr lang="en-GB" sz="3200" dirty="0"/>
              <a:t>that poor data quality costs the US economy 3.1 trillion US dollars per year </a:t>
            </a:r>
          </a:p>
          <a:p>
            <a:pPr lvl="1"/>
            <a:r>
              <a:rPr lang="en-GB" sz="2800" dirty="0" smtClean="0"/>
              <a:t>consider </a:t>
            </a:r>
            <a:r>
              <a:rPr lang="en-GB" sz="2800" dirty="0"/>
              <a:t>Twitter posts, abbreviations, typos </a:t>
            </a:r>
            <a:r>
              <a:rPr lang="en-GB" sz="2800" dirty="0"/>
              <a:t>&amp;</a:t>
            </a:r>
            <a:r>
              <a:rPr lang="en-GB" sz="2800" dirty="0" smtClean="0"/>
              <a:t> </a:t>
            </a:r>
            <a:r>
              <a:rPr lang="en-GB" sz="2800" dirty="0"/>
              <a:t>colloquial </a:t>
            </a:r>
            <a:r>
              <a:rPr lang="en-GB" sz="2800" dirty="0" smtClean="0"/>
              <a:t>speech</a:t>
            </a:r>
          </a:p>
          <a:p>
            <a:pPr lvl="1"/>
            <a:r>
              <a:rPr lang="en-GB" sz="2800" dirty="0" smtClean="0"/>
              <a:t>reliability </a:t>
            </a:r>
            <a:r>
              <a:rPr lang="en-GB" sz="2800" dirty="0"/>
              <a:t>and accuracy of </a:t>
            </a:r>
            <a:r>
              <a:rPr lang="en-GB" sz="2800" dirty="0" smtClean="0"/>
              <a:t>content</a:t>
            </a:r>
          </a:p>
          <a:p>
            <a:r>
              <a:rPr lang="en-GB" sz="3200" dirty="0" smtClean="0"/>
              <a:t>technology </a:t>
            </a:r>
            <a:r>
              <a:rPr lang="en-GB" sz="3200" dirty="0"/>
              <a:t>now allows us to work with this type of </a:t>
            </a:r>
            <a:r>
              <a:rPr lang="en-GB" sz="3200" dirty="0" smtClean="0"/>
              <a:t>data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860034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2210"/>
            <a:ext cx="10515600" cy="1016199"/>
          </a:xfrm>
        </p:spPr>
        <p:txBody>
          <a:bodyPr>
            <a:normAutofit/>
          </a:bodyPr>
          <a:lstStyle/>
          <a:p>
            <a:r>
              <a:rPr lang="en-GB" sz="4000" dirty="0"/>
              <a:t>F</a:t>
            </a:r>
            <a:r>
              <a:rPr lang="en-GB" sz="4000" dirty="0" smtClean="0"/>
              <a:t>ive Vs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4196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/>
              <a:t>Sometimes big data is described using five </a:t>
            </a:r>
            <a:r>
              <a:rPr lang="en-GB" sz="3200" dirty="0" smtClean="0"/>
              <a:t>Vs:</a:t>
            </a:r>
          </a:p>
          <a:p>
            <a:pPr marL="0" indent="0">
              <a:buNone/>
            </a:pPr>
            <a:endParaRPr lang="en-GB" sz="3200" dirty="0" smtClean="0"/>
          </a:p>
          <a:p>
            <a:pPr lvl="1"/>
            <a:r>
              <a:rPr lang="en-GB" sz="3200" dirty="0" smtClean="0"/>
              <a:t>Volume</a:t>
            </a:r>
            <a:endParaRPr lang="en-GB" sz="3200" dirty="0"/>
          </a:p>
          <a:p>
            <a:pPr lvl="1"/>
            <a:r>
              <a:rPr lang="en-GB" sz="3200" dirty="0" smtClean="0"/>
              <a:t>Velocity</a:t>
            </a:r>
            <a:endParaRPr lang="en-GB" sz="3200" dirty="0"/>
          </a:p>
          <a:p>
            <a:pPr lvl="1"/>
            <a:r>
              <a:rPr lang="en-GB" sz="3200" dirty="0" smtClean="0"/>
              <a:t>Variety </a:t>
            </a:r>
            <a:endParaRPr lang="en-GB" sz="3200" dirty="0"/>
          </a:p>
          <a:p>
            <a:pPr lvl="1"/>
            <a:r>
              <a:rPr lang="en-GB" sz="3200" dirty="0" smtClean="0"/>
              <a:t>Veracity</a:t>
            </a:r>
            <a:endParaRPr lang="en-GB" sz="3200" dirty="0"/>
          </a:p>
          <a:p>
            <a:pPr lvl="1"/>
            <a:r>
              <a:rPr lang="en-GB" sz="3200" b="1" dirty="0" smtClean="0"/>
              <a:t>Value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243836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1666"/>
            <a:ext cx="10515600" cy="996744"/>
          </a:xfrm>
        </p:spPr>
        <p:txBody>
          <a:bodyPr>
            <a:normAutofit/>
          </a:bodyPr>
          <a:lstStyle/>
          <a:p>
            <a:r>
              <a:rPr lang="en-GB" sz="4000" dirty="0" smtClean="0"/>
              <a:t>Value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80876"/>
            <a:ext cx="10515600" cy="4351338"/>
          </a:xfrm>
        </p:spPr>
        <p:txBody>
          <a:bodyPr/>
          <a:lstStyle/>
          <a:p>
            <a:r>
              <a:rPr lang="en-GB" sz="3200" dirty="0" smtClean="0"/>
              <a:t>Value </a:t>
            </a:r>
            <a:r>
              <a:rPr lang="en-GB" sz="3200" dirty="0"/>
              <a:t>refers to the ability to </a:t>
            </a:r>
            <a:r>
              <a:rPr lang="en-GB" sz="3200" b="1" dirty="0"/>
              <a:t>achieve greater value through insights from the analysis of big </a:t>
            </a:r>
            <a:r>
              <a:rPr lang="en-GB" sz="3200" b="1" dirty="0" smtClean="0"/>
              <a:t>data</a:t>
            </a:r>
            <a:endParaRPr lang="en-GB" sz="3200" dirty="0"/>
          </a:p>
          <a:p>
            <a:pPr marL="0" indent="0">
              <a:buNone/>
            </a:pPr>
            <a:endParaRPr lang="en-GB" dirty="0"/>
          </a:p>
          <a:p>
            <a:r>
              <a:rPr lang="en-GB" sz="3200" dirty="0"/>
              <a:t>Aircraft engine manufacturers make use of big data analysis to predict engine events that lead to costly airline disruptions with 97% accuracy. </a:t>
            </a:r>
            <a:r>
              <a:rPr lang="en-GB" sz="3200" dirty="0" smtClean="0"/>
              <a:t>This could save millions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22505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1119"/>
            <a:ext cx="10515600" cy="957834"/>
          </a:xfrm>
        </p:spPr>
        <p:txBody>
          <a:bodyPr>
            <a:normAutofit/>
          </a:bodyPr>
          <a:lstStyle/>
          <a:p>
            <a:r>
              <a:rPr lang="en-GB" sz="4000" dirty="0" smtClean="0"/>
              <a:t>Criticism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92162"/>
            <a:ext cx="10515600" cy="4351338"/>
          </a:xfrm>
        </p:spPr>
        <p:txBody>
          <a:bodyPr/>
          <a:lstStyle/>
          <a:p>
            <a:r>
              <a:rPr lang="en-GB" sz="3200" b="1" dirty="0" smtClean="0"/>
              <a:t>Big </a:t>
            </a:r>
            <a:r>
              <a:rPr lang="en-GB" sz="3200" b="1" dirty="0"/>
              <a:t>data </a:t>
            </a:r>
            <a:r>
              <a:rPr lang="en-GB" sz="3200" dirty="0"/>
              <a:t>is an ill-defined </a:t>
            </a:r>
            <a:r>
              <a:rPr lang="en-GB" sz="3200" dirty="0" smtClean="0"/>
              <a:t>term</a:t>
            </a:r>
            <a:endParaRPr lang="en-GB" sz="3200" dirty="0"/>
          </a:p>
          <a:p>
            <a:r>
              <a:rPr lang="en-GB" sz="3200" dirty="0" smtClean="0"/>
              <a:t>There </a:t>
            </a:r>
            <a:r>
              <a:rPr lang="en-GB" sz="3200" dirty="0"/>
              <a:t>is a lack of precision in the definition of big data, which leads to </a:t>
            </a:r>
            <a:r>
              <a:rPr lang="en-GB" sz="3200" dirty="0" smtClean="0"/>
              <a:t>ambiguity</a:t>
            </a:r>
          </a:p>
          <a:p>
            <a:endParaRPr lang="en-GB" dirty="0"/>
          </a:p>
          <a:p>
            <a:r>
              <a:rPr lang="en-GB" sz="3200" b="1" dirty="0" smtClean="0"/>
              <a:t>NoSQL </a:t>
            </a:r>
            <a:r>
              <a:rPr lang="en-GB" sz="3200" dirty="0" smtClean="0"/>
              <a:t>is </a:t>
            </a:r>
            <a:r>
              <a:rPr lang="en-GB" sz="3200" dirty="0"/>
              <a:t>an accidental </a:t>
            </a:r>
            <a:r>
              <a:rPr lang="en-GB" sz="3200" dirty="0" smtClean="0"/>
              <a:t>neologism</a:t>
            </a:r>
          </a:p>
          <a:p>
            <a:r>
              <a:rPr lang="en-GB" sz="3200" dirty="0" smtClean="0"/>
              <a:t>a </a:t>
            </a:r>
            <a:r>
              <a:rPr lang="en-GB" sz="3200" dirty="0"/>
              <a:t>term with no prescriptive definition. All you can make is an observation of common </a:t>
            </a:r>
            <a:r>
              <a:rPr lang="en-GB" sz="3200" dirty="0" smtClean="0"/>
              <a:t>characteristics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7923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2754"/>
            <a:ext cx="10515600" cy="1035656"/>
          </a:xfrm>
        </p:spPr>
        <p:txBody>
          <a:bodyPr>
            <a:normAutofit/>
          </a:bodyPr>
          <a:lstStyle/>
          <a:p>
            <a:r>
              <a:rPr lang="en-GB" sz="4000" dirty="0"/>
              <a:t>New data storage systems</a:t>
            </a:r>
            <a:endParaRPr lang="en-GB"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474" y="1547151"/>
            <a:ext cx="3028874" cy="40601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906" y="1566109"/>
            <a:ext cx="5501349" cy="398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587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9489" t="12212" r="8157" b="6937"/>
          <a:stretch/>
        </p:blipFill>
        <p:spPr>
          <a:xfrm>
            <a:off x="389107" y="11160"/>
            <a:ext cx="9202366" cy="670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213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2205"/>
            <a:ext cx="10515600" cy="802196"/>
          </a:xfrm>
        </p:spPr>
        <p:txBody>
          <a:bodyPr/>
          <a:lstStyle/>
          <a:p>
            <a:r>
              <a:rPr lang="en-GB" sz="4000" dirty="0"/>
              <a:t>Emerging data models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64144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b="1" dirty="0" err="1" smtClean="0"/>
              <a:t>Bigtable</a:t>
            </a:r>
            <a:r>
              <a:rPr lang="en-GB" sz="3200" b="1" dirty="0"/>
              <a:t>: </a:t>
            </a:r>
            <a:r>
              <a:rPr lang="en-GB" sz="3200" dirty="0"/>
              <a:t>Google </a:t>
            </a:r>
            <a:r>
              <a:rPr lang="en-GB" sz="3200" dirty="0" err="1" smtClean="0"/>
              <a:t>Bigtable</a:t>
            </a:r>
            <a:endParaRPr lang="en-GB" sz="3200" dirty="0"/>
          </a:p>
          <a:p>
            <a:r>
              <a:rPr lang="en-GB" sz="3200" b="1" dirty="0"/>
              <a:t>Key-value store</a:t>
            </a:r>
            <a:r>
              <a:rPr lang="en-GB" sz="3200" dirty="0"/>
              <a:t>, or </a:t>
            </a:r>
            <a:r>
              <a:rPr lang="en-GB" sz="3200" b="1" dirty="0"/>
              <a:t>key-value database: </a:t>
            </a:r>
            <a:r>
              <a:rPr lang="en-GB" sz="3200" dirty="0" err="1"/>
              <a:t>Redis</a:t>
            </a:r>
            <a:r>
              <a:rPr lang="en-GB" sz="3200" dirty="0"/>
              <a:t>, </a:t>
            </a:r>
            <a:r>
              <a:rPr lang="en-GB" sz="3200" dirty="0" err="1"/>
              <a:t>MemcacheDB</a:t>
            </a:r>
            <a:r>
              <a:rPr lang="en-GB" sz="3200" dirty="0"/>
              <a:t>, Berkeley DB (BDB), </a:t>
            </a:r>
            <a:r>
              <a:rPr lang="en-GB" sz="3200" dirty="0" err="1"/>
              <a:t>HamsterDB</a:t>
            </a:r>
            <a:r>
              <a:rPr lang="en-GB" sz="3200" dirty="0" smtClean="0"/>
              <a:t>...</a:t>
            </a:r>
            <a:endParaRPr lang="en-GB" sz="3200" dirty="0"/>
          </a:p>
          <a:p>
            <a:r>
              <a:rPr lang="en-GB" sz="3200" b="1" dirty="0"/>
              <a:t>Document-oriented database</a:t>
            </a:r>
            <a:r>
              <a:rPr lang="en-GB" sz="3200" dirty="0"/>
              <a:t>, or </a:t>
            </a:r>
            <a:r>
              <a:rPr lang="en-GB" sz="3200" b="1" dirty="0"/>
              <a:t>document store</a:t>
            </a:r>
            <a:r>
              <a:rPr lang="en-GB" sz="3200" dirty="0"/>
              <a:t>: MongoDB, </a:t>
            </a:r>
            <a:r>
              <a:rPr lang="en-GB" sz="3200" dirty="0" err="1"/>
              <a:t>CouchDB</a:t>
            </a:r>
            <a:r>
              <a:rPr lang="en-GB" sz="3200" dirty="0"/>
              <a:t>, </a:t>
            </a:r>
            <a:r>
              <a:rPr lang="en-GB" sz="3200" dirty="0" err="1"/>
              <a:t>OrientDB</a:t>
            </a:r>
            <a:r>
              <a:rPr lang="en-GB" sz="3200" dirty="0"/>
              <a:t>, </a:t>
            </a:r>
            <a:r>
              <a:rPr lang="en-GB" sz="3200" dirty="0" err="1"/>
              <a:t>RavenDB</a:t>
            </a:r>
            <a:r>
              <a:rPr lang="en-GB" sz="3200" dirty="0"/>
              <a:t>, Lotus Notes</a:t>
            </a:r>
            <a:r>
              <a:rPr lang="en-GB" sz="3200" dirty="0" smtClean="0"/>
              <a:t>....</a:t>
            </a:r>
            <a:endParaRPr lang="en-GB" sz="3200" dirty="0"/>
          </a:p>
          <a:p>
            <a:r>
              <a:rPr lang="en-GB" sz="3200" b="1" dirty="0"/>
              <a:t>Graph database</a:t>
            </a:r>
            <a:r>
              <a:rPr lang="en-GB" sz="3200" dirty="0"/>
              <a:t>: Neo4j, </a:t>
            </a:r>
            <a:r>
              <a:rPr lang="en-GB" sz="3200" dirty="0" err="1"/>
              <a:t>HyperGraphDB</a:t>
            </a:r>
            <a:r>
              <a:rPr lang="en-GB" sz="3200" dirty="0" smtClean="0"/>
              <a:t>...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09608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47663-2AA2-5742-B621-3B4C74B34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E62CC-0DD4-BE41-BB9C-3A6466BED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5209"/>
            <a:ext cx="10515600" cy="4351338"/>
          </a:xfrm>
        </p:spPr>
        <p:txBody>
          <a:bodyPr/>
          <a:lstStyle/>
          <a:p>
            <a:r>
              <a:rPr lang="en-GB" dirty="0" smtClean="0"/>
              <a:t>To </a:t>
            </a:r>
            <a:r>
              <a:rPr lang="en-GB" dirty="0"/>
              <a:t>introduce landscape for advanced database concepts and information </a:t>
            </a:r>
            <a:r>
              <a:rPr lang="en-GB" dirty="0" smtClean="0"/>
              <a:t>retrieval</a:t>
            </a:r>
          </a:p>
          <a:p>
            <a:r>
              <a:rPr lang="en-GB" dirty="0"/>
              <a:t>Summarise </a:t>
            </a:r>
            <a:r>
              <a:rPr lang="en-GB" dirty="0" smtClean="0"/>
              <a:t>major </a:t>
            </a:r>
            <a:r>
              <a:rPr lang="en-GB" dirty="0"/>
              <a:t>approaches of the NoSQL data model and how they differ from the relational model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207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2207"/>
            <a:ext cx="10515600" cy="860560"/>
          </a:xfrm>
        </p:spPr>
        <p:txBody>
          <a:bodyPr/>
          <a:lstStyle/>
          <a:p>
            <a:r>
              <a:rPr lang="en-GB" sz="4000" dirty="0"/>
              <a:t>NoSQL... ?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1422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dirty="0" smtClean="0"/>
              <a:t>NoSQL </a:t>
            </a:r>
            <a:r>
              <a:rPr lang="en-GB" sz="3200" dirty="0"/>
              <a:t>was a Twitter hashtag (#</a:t>
            </a:r>
            <a:r>
              <a:rPr lang="en-GB" sz="3200" dirty="0" err="1"/>
              <a:t>nosql</a:t>
            </a:r>
            <a:r>
              <a:rPr lang="en-GB" sz="3200" dirty="0"/>
              <a:t>) chosen for a meetup organised by </a:t>
            </a:r>
            <a:r>
              <a:rPr lang="en-GB" sz="3200" b="1" dirty="0"/>
              <a:t>Johan </a:t>
            </a:r>
            <a:r>
              <a:rPr lang="en-GB" sz="3200" b="1" dirty="0" err="1"/>
              <a:t>Oskarsson</a:t>
            </a:r>
            <a:r>
              <a:rPr lang="en-GB" sz="3200" dirty="0" err="1"/>
              <a:t>in</a:t>
            </a:r>
            <a:r>
              <a:rPr lang="en-GB" sz="3200" dirty="0"/>
              <a:t> San Francisco in 2009 to discuss new </a:t>
            </a:r>
            <a:r>
              <a:rPr lang="en-GB" sz="3200" dirty="0" smtClean="0"/>
              <a:t>databases</a:t>
            </a:r>
          </a:p>
          <a:p>
            <a:pPr marL="0" indent="0">
              <a:buNone/>
            </a:pPr>
            <a:endParaRPr lang="en-GB" sz="3200" dirty="0"/>
          </a:p>
          <a:p>
            <a:r>
              <a:rPr lang="en-GB" sz="3200" dirty="0"/>
              <a:t>“NoSQL is an accidental term with no precise definition”. [</a:t>
            </a:r>
            <a:r>
              <a:rPr lang="en-GB" sz="3200" dirty="0" err="1"/>
              <a:t>Sadalage</a:t>
            </a:r>
            <a:r>
              <a:rPr lang="en-GB" sz="3200" dirty="0"/>
              <a:t>&amp; Fowler: NoSQL Distilled, 2012</a:t>
            </a:r>
            <a:r>
              <a:rPr lang="en-GB" sz="3200" dirty="0" smtClean="0"/>
              <a:t>]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993080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2208"/>
            <a:ext cx="10515600" cy="880013"/>
          </a:xfrm>
        </p:spPr>
        <p:txBody>
          <a:bodyPr/>
          <a:lstStyle/>
          <a:p>
            <a:r>
              <a:rPr lang="en-GB" sz="4000" dirty="0"/>
              <a:t>NoSQL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64144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b="1" dirty="0" err="1" smtClean="0"/>
              <a:t>NoSQL</a:t>
            </a:r>
            <a:r>
              <a:rPr lang="en-GB" sz="3200" dirty="0" err="1" smtClean="0"/>
              <a:t>means</a:t>
            </a:r>
            <a:r>
              <a:rPr lang="en-GB" sz="3200" dirty="0" smtClean="0"/>
              <a:t> </a:t>
            </a:r>
            <a:r>
              <a:rPr lang="en-GB" sz="3200" b="1" dirty="0"/>
              <a:t>Not Only </a:t>
            </a:r>
            <a:r>
              <a:rPr lang="en-GB" sz="3200" b="1" dirty="0" smtClean="0"/>
              <a:t>SQL</a:t>
            </a:r>
            <a:endParaRPr lang="en-GB" sz="3200" dirty="0"/>
          </a:p>
          <a:p>
            <a:r>
              <a:rPr lang="en-GB" sz="3200" dirty="0" smtClean="0"/>
              <a:t>implying </a:t>
            </a:r>
            <a:r>
              <a:rPr lang="en-GB" sz="3200" dirty="0"/>
              <a:t>that when designing a software solution or product, there is more than one storage mechanism that could be </a:t>
            </a:r>
            <a:r>
              <a:rPr lang="en-GB" sz="3200" dirty="0" smtClean="0"/>
              <a:t>used</a:t>
            </a:r>
            <a:endParaRPr lang="en-GB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42474" t="29721" r="21938" b="44481"/>
          <a:stretch/>
        </p:blipFill>
        <p:spPr>
          <a:xfrm>
            <a:off x="5330756" y="3501958"/>
            <a:ext cx="6682753" cy="272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681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112208"/>
            <a:ext cx="10515600" cy="802192"/>
          </a:xfrm>
        </p:spPr>
        <p:txBody>
          <a:bodyPr/>
          <a:lstStyle/>
          <a:p>
            <a:r>
              <a:rPr lang="en-GB" sz="4000" dirty="0"/>
              <a:t>NoSQL features</a:t>
            </a:r>
            <a:endParaRPr lang="en-GB" sz="40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164147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dirty="0" smtClean="0"/>
              <a:t>Non-relational</a:t>
            </a:r>
          </a:p>
          <a:p>
            <a:r>
              <a:rPr lang="en-GB" sz="3200" dirty="0"/>
              <a:t>Cluster </a:t>
            </a:r>
            <a:r>
              <a:rPr lang="en-GB" sz="3200" dirty="0" smtClean="0"/>
              <a:t>friendly</a:t>
            </a:r>
          </a:p>
          <a:p>
            <a:r>
              <a:rPr lang="en-GB" sz="3200" dirty="0"/>
              <a:t>Open </a:t>
            </a:r>
            <a:r>
              <a:rPr lang="en-GB" sz="3200" dirty="0" smtClean="0"/>
              <a:t>source</a:t>
            </a:r>
          </a:p>
          <a:p>
            <a:r>
              <a:rPr lang="en-GB" sz="3200" dirty="0" smtClean="0"/>
              <a:t>21</a:t>
            </a:r>
            <a:r>
              <a:rPr lang="en-GB" sz="3200" baseline="30000" dirty="0" smtClean="0"/>
              <a:t>st</a:t>
            </a:r>
            <a:r>
              <a:rPr lang="en-GB" sz="3200" dirty="0" smtClean="0"/>
              <a:t> Century </a:t>
            </a:r>
            <a:r>
              <a:rPr lang="en-GB" sz="3200" dirty="0"/>
              <a:t>Web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963658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2206"/>
            <a:ext cx="10515600" cy="899471"/>
          </a:xfrm>
        </p:spPr>
        <p:txBody>
          <a:bodyPr>
            <a:normAutofit/>
          </a:bodyPr>
          <a:lstStyle/>
          <a:p>
            <a:r>
              <a:rPr lang="en-GB" sz="4000" dirty="0"/>
              <a:t>Key-value store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810" y="1183602"/>
            <a:ext cx="7255212" cy="4351338"/>
          </a:xfrm>
        </p:spPr>
        <p:txBody>
          <a:bodyPr>
            <a:normAutofit/>
          </a:bodyPr>
          <a:lstStyle/>
          <a:p>
            <a:r>
              <a:rPr lang="en-GB" sz="3200" dirty="0" smtClean="0"/>
              <a:t>Key-value </a:t>
            </a:r>
            <a:r>
              <a:rPr lang="en-GB" sz="3200" dirty="0"/>
              <a:t>pairs are similar to a </a:t>
            </a:r>
            <a:r>
              <a:rPr lang="en-GB" sz="3200" dirty="0" smtClean="0"/>
              <a:t>table</a:t>
            </a:r>
          </a:p>
          <a:p>
            <a:pPr lvl="1"/>
            <a:r>
              <a:rPr lang="en-GB" sz="2800" dirty="0" smtClean="0"/>
              <a:t>key </a:t>
            </a:r>
            <a:r>
              <a:rPr lang="en-GB" sz="2800" dirty="0"/>
              <a:t>serves as an index to find an associated </a:t>
            </a:r>
            <a:r>
              <a:rPr lang="en-GB" sz="2800" dirty="0" smtClean="0"/>
              <a:t>value</a:t>
            </a:r>
          </a:p>
          <a:p>
            <a:r>
              <a:rPr lang="en-GB" sz="3200" dirty="0" smtClean="0"/>
              <a:t>Key-value </a:t>
            </a:r>
            <a:r>
              <a:rPr lang="en-GB" sz="3200" dirty="0"/>
              <a:t>pairs are similar to accessing data in </a:t>
            </a:r>
            <a:r>
              <a:rPr lang="en-GB" sz="3200" dirty="0" smtClean="0"/>
              <a:t>memory</a:t>
            </a:r>
          </a:p>
          <a:p>
            <a:pPr lvl="1"/>
            <a:r>
              <a:rPr lang="en-GB" sz="2800" dirty="0" smtClean="0"/>
              <a:t>the </a:t>
            </a:r>
            <a:r>
              <a:rPr lang="en-GB" sz="2800" dirty="0"/>
              <a:t>key is a </a:t>
            </a:r>
            <a:r>
              <a:rPr lang="en-GB" sz="2800" b="1" dirty="0"/>
              <a:t>memory </a:t>
            </a:r>
            <a:r>
              <a:rPr lang="en-GB" sz="2800" b="1" dirty="0" smtClean="0"/>
              <a:t>location </a:t>
            </a:r>
            <a:r>
              <a:rPr lang="en-GB" sz="2800" dirty="0" smtClean="0"/>
              <a:t>&amp; the </a:t>
            </a:r>
            <a:r>
              <a:rPr lang="en-GB" sz="2800" dirty="0"/>
              <a:t>value is the </a:t>
            </a:r>
            <a:r>
              <a:rPr lang="en-GB" sz="2800" b="1" dirty="0"/>
              <a:t>data stored at the location</a:t>
            </a:r>
            <a:r>
              <a:rPr lang="en-GB" sz="2800" dirty="0"/>
              <a:t>, making key-value pairs a good data model for </a:t>
            </a:r>
            <a:r>
              <a:rPr lang="en-GB" sz="2800" b="1" dirty="0"/>
              <a:t>in-memory </a:t>
            </a:r>
            <a:r>
              <a:rPr lang="en-GB" sz="2800" b="1" dirty="0" smtClean="0"/>
              <a:t>databases</a:t>
            </a:r>
            <a:endParaRPr lang="en-GB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679" y="1739860"/>
            <a:ext cx="4916049" cy="3610352"/>
          </a:xfrm>
          <a:prstGeom prst="rect">
            <a:avLst/>
          </a:prstGeom>
          <a:gradFill>
            <a:gsLst>
              <a:gs pos="7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2531524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4937" y="2136776"/>
            <a:ext cx="8979877" cy="2387600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cs typeface="Calibri Light"/>
              </a:rPr>
              <a:t/>
            </a:r>
            <a:br>
              <a:rPr lang="en-US" sz="5400" b="1" dirty="0">
                <a:cs typeface="Calibri Light"/>
              </a:rPr>
            </a:br>
            <a:r>
              <a:rPr lang="en-US" sz="5400" dirty="0">
                <a:cs typeface="Calibri Light"/>
              </a:rPr>
              <a:t>Any Questions?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4937" y="4745037"/>
            <a:ext cx="7895126" cy="1812925"/>
          </a:xfrm>
        </p:spPr>
        <p:txBody>
          <a:bodyPr>
            <a:normAutofit/>
          </a:bodyPr>
          <a:lstStyle/>
          <a:p>
            <a:pPr algn="l"/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72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225BE-697A-D145-86E2-10BD3FC97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298"/>
            <a:ext cx="10515600" cy="1035656"/>
          </a:xfrm>
        </p:spPr>
        <p:txBody>
          <a:bodyPr/>
          <a:lstStyle/>
          <a:p>
            <a:r>
              <a:rPr lang="en-GB" dirty="0" smtClean="0"/>
              <a:t>Databases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73996" y="1241966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/>
              <a:t>“A database is a collection of information that exists over a long period of time, often many years. </a:t>
            </a:r>
            <a:r>
              <a:rPr lang="en-GB" sz="3200" dirty="0" smtClean="0"/>
              <a:t>”</a:t>
            </a:r>
          </a:p>
          <a:p>
            <a:pPr marL="0" indent="0">
              <a:buNone/>
            </a:pPr>
            <a:r>
              <a:rPr lang="en-GB" sz="3200" dirty="0" smtClean="0"/>
              <a:t>– </a:t>
            </a:r>
            <a:r>
              <a:rPr lang="en-GB" sz="3200" i="1" dirty="0" smtClean="0"/>
              <a:t>Garcia-Molina </a:t>
            </a:r>
            <a:r>
              <a:rPr lang="en-GB" sz="3200" i="1" dirty="0"/>
              <a:t>et al. Database Systems: The Complete Book</a:t>
            </a:r>
            <a:endParaRPr lang="en-GB" sz="32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1241970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/>
              <a:t>Databases are powerful tools for doing exactly what computers do best: </a:t>
            </a:r>
            <a:endParaRPr lang="en-GB" sz="3200" dirty="0" smtClean="0"/>
          </a:p>
          <a:p>
            <a:r>
              <a:rPr lang="en-GB" sz="3200" dirty="0" smtClean="0"/>
              <a:t>store</a:t>
            </a:r>
          </a:p>
          <a:p>
            <a:r>
              <a:rPr lang="en-GB" sz="3200" dirty="0" smtClean="0"/>
              <a:t>manipulate</a:t>
            </a:r>
          </a:p>
          <a:p>
            <a:r>
              <a:rPr lang="en-GB" sz="3200" dirty="0" smtClean="0"/>
              <a:t>display </a:t>
            </a:r>
          </a:p>
          <a:p>
            <a:pPr marL="0" indent="0">
              <a:buNone/>
            </a:pPr>
            <a:r>
              <a:rPr lang="en-GB" sz="3200" dirty="0" smtClean="0"/>
              <a:t>information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045073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943" t="18805" r="23922" b="13686"/>
          <a:stretch/>
        </p:blipFill>
        <p:spPr>
          <a:xfrm>
            <a:off x="466923" y="58369"/>
            <a:ext cx="9902758" cy="669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547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8849" t="18019" r="23726" b="15492"/>
          <a:stretch/>
        </p:blipFill>
        <p:spPr>
          <a:xfrm>
            <a:off x="488874" y="77823"/>
            <a:ext cx="10199446" cy="663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879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8998" t="19615" r="19396" b="13896"/>
          <a:stretch/>
        </p:blipFill>
        <p:spPr>
          <a:xfrm>
            <a:off x="466931" y="120132"/>
            <a:ext cx="10799412" cy="655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9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1241" t="11636" r="20892" b="14163"/>
          <a:stretch/>
        </p:blipFill>
        <p:spPr>
          <a:xfrm>
            <a:off x="408560" y="136186"/>
            <a:ext cx="9144001" cy="659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57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2754"/>
            <a:ext cx="10515600" cy="918924"/>
          </a:xfrm>
        </p:spPr>
        <p:txBody>
          <a:bodyPr>
            <a:normAutofit/>
          </a:bodyPr>
          <a:lstStyle/>
          <a:p>
            <a:r>
              <a:rPr lang="en-GB" sz="4000" dirty="0"/>
              <a:t>New data storage systems</a:t>
            </a:r>
            <a:endParaRPr lang="en-GB"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474" y="1547151"/>
            <a:ext cx="3028874" cy="40601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906" y="1566109"/>
            <a:ext cx="5501349" cy="398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893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1662"/>
            <a:ext cx="10515600" cy="763283"/>
          </a:xfrm>
        </p:spPr>
        <p:txBody>
          <a:bodyPr>
            <a:normAutofit/>
          </a:bodyPr>
          <a:lstStyle/>
          <a:p>
            <a:r>
              <a:rPr lang="en-GB" sz="4000" dirty="0"/>
              <a:t>Origins</a:t>
            </a:r>
            <a:endParaRPr lang="en-GB"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8549" t="32912" r="19098" b="14428"/>
          <a:stretch/>
        </p:blipFill>
        <p:spPr>
          <a:xfrm>
            <a:off x="1011676" y="1070043"/>
            <a:ext cx="9710858" cy="461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77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064_do2 xmlns="6012c4bf-0b91-4f3e-b722-ad8a8e41f5a5">PowerPoint</_x0064_do2>
    <SharedWithUsers xmlns="26c71075-24fd-4ed4-8185-25178c839b88">
      <UserInfo>
        <DisplayName>Toby Russell</DisplayName>
        <AccountId>46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2016E78E9AF74EA603C9F795980204" ma:contentTypeVersion="5" ma:contentTypeDescription="Create a new document." ma:contentTypeScope="" ma:versionID="c1e1e6aedf02edd7c4d2a68a70a62cba">
  <xsd:schema xmlns:xsd="http://www.w3.org/2001/XMLSchema" xmlns:xs="http://www.w3.org/2001/XMLSchema" xmlns:p="http://schemas.microsoft.com/office/2006/metadata/properties" xmlns:ns1="6012c4bf-0b91-4f3e-b722-ad8a8e41f5a5" xmlns:ns3="26c71075-24fd-4ed4-8185-25178c839b88" targetNamespace="http://schemas.microsoft.com/office/2006/metadata/properties" ma:root="true" ma:fieldsID="769cf83ee6f38eddc33b23a4eeb00c36" ns1:_="" ns3:_="">
    <xsd:import namespace="6012c4bf-0b91-4f3e-b722-ad8a8e41f5a5"/>
    <xsd:import namespace="26c71075-24fd-4ed4-8185-25178c839b88"/>
    <xsd:element name="properties">
      <xsd:complexType>
        <xsd:sequence>
          <xsd:element name="documentManagement">
            <xsd:complexType>
              <xsd:all>
                <xsd:element ref="ns1:_x0064_do2" minOccurs="0"/>
                <xsd:element ref="ns1:MediaServiceMetadata" minOccurs="0"/>
                <xsd:element ref="ns1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12c4bf-0b91-4f3e-b722-ad8a8e41f5a5" elementFormDefault="qualified">
    <xsd:import namespace="http://schemas.microsoft.com/office/2006/documentManagement/types"/>
    <xsd:import namespace="http://schemas.microsoft.com/office/infopath/2007/PartnerControls"/>
    <xsd:element name="_x0064_do2" ma:index="0" nillable="true" ma:displayName="Template type" ma:internalName="_x0064_do2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c71075-24fd-4ed4-8185-25178c839b88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B63A4DF-051D-44BE-AFA8-E8343CB00F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E2A2A1-8743-46CC-A5B8-52CD41017BCA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26c71075-24fd-4ed4-8185-25178c839b88"/>
    <ds:schemaRef ds:uri="6012c4bf-0b91-4f3e-b722-ad8a8e41f5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6643760-C550-45A8-94A5-EBD63996F47F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6012c4bf-0b91-4f3e-b722-ad8a8e41f5a5"/>
    <ds:schemaRef ds:uri="26c71075-24fd-4ed4-8185-25178c839b88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17279</TotalTime>
  <Words>592</Words>
  <Application>Microsoft Office PowerPoint</Application>
  <PresentationFormat>Widescreen</PresentationFormat>
  <Paragraphs>77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Helvetica Neue</vt:lpstr>
      <vt:lpstr>Helvetica Neue Light</vt:lpstr>
      <vt:lpstr>Office Theme</vt:lpstr>
      <vt:lpstr>COMP2001 Non-relational databases </vt:lpstr>
      <vt:lpstr>Session outline</vt:lpstr>
      <vt:lpstr>Databases</vt:lpstr>
      <vt:lpstr>PowerPoint Presentation</vt:lpstr>
      <vt:lpstr>PowerPoint Presentation</vt:lpstr>
      <vt:lpstr>PowerPoint Presentation</vt:lpstr>
      <vt:lpstr>PowerPoint Presentation</vt:lpstr>
      <vt:lpstr>New data storage systems</vt:lpstr>
      <vt:lpstr>Origins</vt:lpstr>
      <vt:lpstr>Google whitepapers</vt:lpstr>
      <vt:lpstr>Big Data</vt:lpstr>
      <vt:lpstr>Four Vs</vt:lpstr>
      <vt:lpstr>Veracity</vt:lpstr>
      <vt:lpstr>Five Vs</vt:lpstr>
      <vt:lpstr>Value</vt:lpstr>
      <vt:lpstr>Criticism</vt:lpstr>
      <vt:lpstr>New data storage systems</vt:lpstr>
      <vt:lpstr>PowerPoint Presentation</vt:lpstr>
      <vt:lpstr>Emerging data models</vt:lpstr>
      <vt:lpstr>NoSQL... ?</vt:lpstr>
      <vt:lpstr>NoSQL</vt:lpstr>
      <vt:lpstr>NoSQL features</vt:lpstr>
      <vt:lpstr>Key-value store</vt:lpstr>
      <vt:lpstr>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Lee</dc:creator>
  <cp:lastModifiedBy>Martin Read</cp:lastModifiedBy>
  <cp:revision>182</cp:revision>
  <cp:lastPrinted>2020-01-22T16:04:09Z</cp:lastPrinted>
  <dcterms:created xsi:type="dcterms:W3CDTF">2018-04-15T20:11:32Z</dcterms:created>
  <dcterms:modified xsi:type="dcterms:W3CDTF">2023-10-17T09:16:45Z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0x010100652016E78E9AF74EA603C9F795980204</vt:lpwstr>
  </property>
</Properties>
</file>